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sldIdLst>
    <p:sldId id="265" r:id="rId2"/>
    <p:sldId id="259" r:id="rId3"/>
    <p:sldId id="264" r:id="rId4"/>
    <p:sldId id="258" r:id="rId5"/>
    <p:sldId id="262" r:id="rId6"/>
  </p:sldIdLst>
  <p:sldSz cx="12192000" cy="6858000"/>
  <p:notesSz cx="6858000" cy="9144000"/>
  <p:embeddedFontLst>
    <p:embeddedFont>
      <p:font typeface="Abel" panose="020B0604020202020204" charset="0"/>
      <p:regular r:id="rId7"/>
    </p:embeddedFont>
    <p:embeddedFont>
      <p:font typeface="Calibri" panose="020F0502020204030204" pitchFamily="34" charset="0"/>
      <p:regular r:id="rId8"/>
      <p:bold r:id="rId9"/>
      <p:italic r:id="rId10"/>
      <p:boldItalic r:id="rId11"/>
    </p:embeddedFont>
    <p:embeddedFont>
      <p:font typeface="Calibri Light" panose="020F0302020204030204" pitchFamily="34" charset="0"/>
      <p:regular r:id="rId12"/>
      <p:italic r:id="rId13"/>
    </p:embeddedFont>
    <p:embeddedFont>
      <p:font typeface="Kanit SemiBold" pitchFamily="2" charset="-34"/>
      <p:bold r:id="rId14"/>
      <p:boldItalic r:id="rId15"/>
    </p:embeddedFont>
    <p:embeddedFont>
      <p:font typeface="Livvic Black" pitchFamily="2" charset="0"/>
      <p:bold r:id="rId16"/>
      <p:boldItalic r:id="rId17"/>
    </p:embeddedFont>
    <p:embeddedFont>
      <p:font typeface="Poppins ExtraLight" panose="00000300000000000000" pitchFamily="2" charset="0"/>
      <p:regular r:id="rId18"/>
      <p:italic r:id="rId19"/>
    </p:embeddedFont>
    <p:embeddedFont>
      <p:font typeface="Work Sans ExtraBold" pitchFamily="2" charset="0"/>
      <p:bold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E5D6"/>
    <a:srgbClr val="93FFC4"/>
    <a:srgbClr val="B9C60C"/>
    <a:srgbClr val="A1B57D"/>
    <a:srgbClr val="19282F"/>
    <a:srgbClr val="464E2E"/>
    <a:srgbClr val="EEC37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50" d="100"/>
          <a:sy n="50" d="100"/>
        </p:scale>
        <p:origin x="1500" y="3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5.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9.fntdata"/><Relationship Id="rId23" Type="http://schemas.openxmlformats.org/officeDocument/2006/relationships/theme" Target="theme/theme1.xml"/><Relationship Id="rId10" Type="http://schemas.openxmlformats.org/officeDocument/2006/relationships/font" Target="fonts/font4.fntdata"/><Relationship Id="rId19"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viewProps" Target="viewProps.xml"/></Relationships>
</file>

<file path=ppt/media/image1.jpeg>
</file>

<file path=ppt/media/image2.jpeg>
</file>

<file path=ppt/media/image3.jpe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C4091-A1DC-466E-A0A4-5DD25E877E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FE82E6-8524-4BA3-9896-BDFD741720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7B2E440-F010-4AD7-8E23-64977F822F2D}"/>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5" name="Footer Placeholder 4">
            <a:extLst>
              <a:ext uri="{FF2B5EF4-FFF2-40B4-BE49-F238E27FC236}">
                <a16:creationId xmlns:a16="http://schemas.microsoft.com/office/drawing/2014/main" id="{195FDCF1-4221-4747-8DAD-3A401CA361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24BE8C-C691-49B1-8B71-A47A6E0D003F}"/>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879206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9AFAAE-DB13-49A4-B898-4908A0940869}"/>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3" name="Footer Placeholder 2">
            <a:extLst>
              <a:ext uri="{FF2B5EF4-FFF2-40B4-BE49-F238E27FC236}">
                <a16:creationId xmlns:a16="http://schemas.microsoft.com/office/drawing/2014/main" id="{48543007-3246-4486-9A58-0C095F75B4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868EBF-975E-4684-B63C-5F06B95AA164}"/>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28484734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4F70B-4E57-4DAF-B613-DD949532ED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E665A74-0A75-4E7E-817B-4CF1FCD31A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A2CF93-0767-4856-9F81-2D8568638F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DED8F3-6B14-4C83-A3F7-2ABFFABE6580}"/>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6" name="Footer Placeholder 5">
            <a:extLst>
              <a:ext uri="{FF2B5EF4-FFF2-40B4-BE49-F238E27FC236}">
                <a16:creationId xmlns:a16="http://schemas.microsoft.com/office/drawing/2014/main" id="{224552FF-3913-4992-BDF8-6E840F949A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96DE8D-E8DC-425C-B08E-956A6279E02D}"/>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13184093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460EA-C183-4E2E-9793-640D184632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707F549-CD1C-4300-8F33-03BD31E198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C32E17-4327-4935-B0FF-1589DF4CF8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0279ED-2444-43A6-A367-1C8ACE7323C8}"/>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6" name="Footer Placeholder 5">
            <a:extLst>
              <a:ext uri="{FF2B5EF4-FFF2-40B4-BE49-F238E27FC236}">
                <a16:creationId xmlns:a16="http://schemas.microsoft.com/office/drawing/2014/main" id="{5FB2396C-3BF4-46C7-9E26-7A8EC5498B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EECEE3-989A-4BC3-813A-33FF70833BEE}"/>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546348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00736-FF90-4BD1-874F-FA001937AC6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0351CB4-58CB-42A1-94E5-CF10C84199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77C525-F515-407D-B20D-C04B8572D466}"/>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5" name="Footer Placeholder 4">
            <a:extLst>
              <a:ext uri="{FF2B5EF4-FFF2-40B4-BE49-F238E27FC236}">
                <a16:creationId xmlns:a16="http://schemas.microsoft.com/office/drawing/2014/main" id="{0F7D3D40-849A-439A-AF62-84A11CBDCB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5A776F-342F-48C1-AF77-4AFF38D775BA}"/>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15474607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547104-B413-4699-9864-72FE578E640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FA03611-8D71-4A91-B4E8-280A47C8159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D1E67E-197C-4265-B6AD-68966343FD31}"/>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5" name="Footer Placeholder 4">
            <a:extLst>
              <a:ext uri="{FF2B5EF4-FFF2-40B4-BE49-F238E27FC236}">
                <a16:creationId xmlns:a16="http://schemas.microsoft.com/office/drawing/2014/main" id="{4828049D-155B-41A9-A2C3-B04F18ACFC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CAE802-0935-4A7E-A638-2DFAE40D931D}"/>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1711780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6EEF3-ACF4-4F8D-8335-F2F71D4811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BC0DE0-F56A-404F-A739-6D64B35A449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5BA165-65D6-4662-869B-2828C247B755}"/>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5" name="Footer Placeholder 4">
            <a:extLst>
              <a:ext uri="{FF2B5EF4-FFF2-40B4-BE49-F238E27FC236}">
                <a16:creationId xmlns:a16="http://schemas.microsoft.com/office/drawing/2014/main" id="{3545D682-1144-4D49-9FAE-112E065A12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F0CDA2-C241-4150-8F15-7E895B412FC9}"/>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2781897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E95B4-3F98-4CA3-B94E-93C092C5C7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903A999-6C3C-48E7-BD57-072A161298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821922B-3730-4B1C-8D6B-BB0A4221703D}"/>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5" name="Footer Placeholder 4">
            <a:extLst>
              <a:ext uri="{FF2B5EF4-FFF2-40B4-BE49-F238E27FC236}">
                <a16:creationId xmlns:a16="http://schemas.microsoft.com/office/drawing/2014/main" id="{88753C8E-A2B7-4890-BBAA-ABE8D0144F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6944C5-D218-43F5-BD51-D8D9FE31797D}"/>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458947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F1A74-DA26-4068-AACC-79126D0B1F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4362FF-A3F9-4561-B43D-BBD7FF66A6A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56E3CDD-04A5-4075-B971-81FEEEAC3B3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CAB28EC-D7B9-4A32-BA5C-A2B85330BCB5}"/>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6" name="Footer Placeholder 5">
            <a:extLst>
              <a:ext uri="{FF2B5EF4-FFF2-40B4-BE49-F238E27FC236}">
                <a16:creationId xmlns:a16="http://schemas.microsoft.com/office/drawing/2014/main" id="{D91E3BA1-7787-4C7A-BB20-D9C1881A29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7F5745-B5C0-4D22-AF95-89BDAB194C44}"/>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2691664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820DE-C10A-4CE8-A839-4FF81604656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2DC0932-67CD-4B7D-BE1A-6E45680BB2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685DC9-BC1A-4B8F-8563-04931D918C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1A8E9DD-1932-47DE-BA12-B46231EEEA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2804AE-801D-4FDB-8061-66C8D199D1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EB54A79-FD67-4155-A1AD-23E2E1C7CE63}"/>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8" name="Footer Placeholder 7">
            <a:extLst>
              <a:ext uri="{FF2B5EF4-FFF2-40B4-BE49-F238E27FC236}">
                <a16:creationId xmlns:a16="http://schemas.microsoft.com/office/drawing/2014/main" id="{65793B4A-FB91-4D1C-A1DD-2EC86B68CFF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4D9322-1DE0-4090-B6F5-2989EF912AB3}"/>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1690126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94064-955E-467E-8D1C-471C1D51364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BBEC4AA-DD50-4EEC-89C4-5F73DCEB681E}"/>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4" name="Footer Placeholder 3">
            <a:extLst>
              <a:ext uri="{FF2B5EF4-FFF2-40B4-BE49-F238E27FC236}">
                <a16:creationId xmlns:a16="http://schemas.microsoft.com/office/drawing/2014/main" id="{BD1825CA-0EC0-4DF4-A731-CF05A9AD0B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B3F31F-6C0C-41ED-A96A-B9FF7ABE5D57}"/>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1766037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EB2F513-C3BD-4EDE-BC99-8174A1BF560C}"/>
              </a:ext>
            </a:extLst>
          </p:cNvPr>
          <p:cNvSpPr>
            <a:spLocks noGrp="1"/>
          </p:cNvSpPr>
          <p:nvPr>
            <p:ph type="pic" sz="quarter" idx="13"/>
          </p:nvPr>
        </p:nvSpPr>
        <p:spPr>
          <a:xfrm rot="4723270">
            <a:off x="5326609" y="-456730"/>
            <a:ext cx="8628204" cy="8681931"/>
          </a:xfrm>
          <a:custGeom>
            <a:avLst/>
            <a:gdLst>
              <a:gd name="connsiteX0" fmla="*/ 3830667 w 9809164"/>
              <a:gd name="connsiteY0" fmla="*/ 1942 h 9870245"/>
              <a:gd name="connsiteX1" fmla="*/ 7251700 w 9809164"/>
              <a:gd name="connsiteY1" fmla="*/ 1828081 h 9870245"/>
              <a:gd name="connsiteX2" fmla="*/ 9689382 w 9809164"/>
              <a:gd name="connsiteY2" fmla="*/ 6295641 h 9870245"/>
              <a:gd name="connsiteX3" fmla="*/ 3486992 w 9809164"/>
              <a:gd name="connsiteY3" fmla="*/ 9807026 h 9870245"/>
              <a:gd name="connsiteX4" fmla="*/ 764 w 9809164"/>
              <a:gd name="connsiteY4" fmla="*/ 3242399 h 9870245"/>
              <a:gd name="connsiteX5" fmla="*/ 3237772 w 9809164"/>
              <a:gd name="connsiteY5" fmla="*/ 34593 h 9870245"/>
              <a:gd name="connsiteX6" fmla="*/ 3830667 w 9809164"/>
              <a:gd name="connsiteY6" fmla="*/ 1942 h 9870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09164" h="9870245">
                <a:moveTo>
                  <a:pt x="3830667" y="1942"/>
                </a:moveTo>
                <a:cubicBezTo>
                  <a:pt x="5182053" y="48235"/>
                  <a:pt x="6310840" y="915011"/>
                  <a:pt x="7251700" y="1828081"/>
                </a:cubicBezTo>
                <a:cubicBezTo>
                  <a:pt x="8326968" y="2871589"/>
                  <a:pt x="10316833" y="4965817"/>
                  <a:pt x="9689382" y="6295641"/>
                </a:cubicBezTo>
                <a:cubicBezTo>
                  <a:pt x="9061931" y="7625465"/>
                  <a:pt x="5101762" y="10315899"/>
                  <a:pt x="3486992" y="9807026"/>
                </a:cubicBezTo>
                <a:cubicBezTo>
                  <a:pt x="1872223" y="9298152"/>
                  <a:pt x="42301" y="4871138"/>
                  <a:pt x="764" y="3242399"/>
                </a:cubicBezTo>
                <a:cubicBezTo>
                  <a:pt x="-40772" y="1613660"/>
                  <a:pt x="1619836" y="267657"/>
                  <a:pt x="3237772" y="34593"/>
                </a:cubicBezTo>
                <a:cubicBezTo>
                  <a:pt x="3440014" y="5460"/>
                  <a:pt x="3637612" y="-4671"/>
                  <a:pt x="3830667" y="1942"/>
                </a:cubicBezTo>
                <a:close/>
              </a:path>
            </a:pathLst>
          </a:custGeom>
        </p:spPr>
        <p:txBody>
          <a:bodyPr wrap="square">
            <a:noAutofit/>
          </a:bodyPr>
          <a:lstStyle/>
          <a:p>
            <a:endParaRPr lang="en-US"/>
          </a:p>
        </p:txBody>
      </p:sp>
      <p:sp>
        <p:nvSpPr>
          <p:cNvPr id="2" name="Title 1">
            <a:extLst>
              <a:ext uri="{FF2B5EF4-FFF2-40B4-BE49-F238E27FC236}">
                <a16:creationId xmlns:a16="http://schemas.microsoft.com/office/drawing/2014/main" id="{8FF94064-955E-467E-8D1C-471C1D51364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BBEC4AA-DD50-4EEC-89C4-5F73DCEB681E}"/>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4" name="Footer Placeholder 3">
            <a:extLst>
              <a:ext uri="{FF2B5EF4-FFF2-40B4-BE49-F238E27FC236}">
                <a16:creationId xmlns:a16="http://schemas.microsoft.com/office/drawing/2014/main" id="{BD1825CA-0EC0-4DF4-A731-CF05A9AD0B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B3F31F-6C0C-41ED-A96A-B9FF7ABE5D57}"/>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25051863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10EAB2FE-023E-4D73-9D6B-C113C8EA95CC}"/>
              </a:ext>
            </a:extLst>
          </p:cNvPr>
          <p:cNvSpPr>
            <a:spLocks noGrp="1"/>
          </p:cNvSpPr>
          <p:nvPr>
            <p:ph type="pic" sz="quarter" idx="13"/>
          </p:nvPr>
        </p:nvSpPr>
        <p:spPr>
          <a:xfrm>
            <a:off x="-2481312" y="177636"/>
            <a:ext cx="6639023" cy="6680364"/>
          </a:xfrm>
          <a:custGeom>
            <a:avLst/>
            <a:gdLst>
              <a:gd name="connsiteX0" fmla="*/ 3830666 w 9809164"/>
              <a:gd name="connsiteY0" fmla="*/ 1942 h 9870245"/>
              <a:gd name="connsiteX1" fmla="*/ 7251699 w 9809164"/>
              <a:gd name="connsiteY1" fmla="*/ 1828081 h 9870245"/>
              <a:gd name="connsiteX2" fmla="*/ 9689381 w 9809164"/>
              <a:gd name="connsiteY2" fmla="*/ 6295641 h 9870245"/>
              <a:gd name="connsiteX3" fmla="*/ 3486991 w 9809164"/>
              <a:gd name="connsiteY3" fmla="*/ 9807026 h 9870245"/>
              <a:gd name="connsiteX4" fmla="*/ 764 w 9809164"/>
              <a:gd name="connsiteY4" fmla="*/ 3242399 h 9870245"/>
              <a:gd name="connsiteX5" fmla="*/ 3237771 w 9809164"/>
              <a:gd name="connsiteY5" fmla="*/ 34593 h 9870245"/>
              <a:gd name="connsiteX6" fmla="*/ 3830666 w 9809164"/>
              <a:gd name="connsiteY6" fmla="*/ 1942 h 9870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09164" h="9870245">
                <a:moveTo>
                  <a:pt x="3830666" y="1942"/>
                </a:moveTo>
                <a:cubicBezTo>
                  <a:pt x="5182052" y="48235"/>
                  <a:pt x="6310839" y="915011"/>
                  <a:pt x="7251699" y="1828081"/>
                </a:cubicBezTo>
                <a:cubicBezTo>
                  <a:pt x="8326967" y="2871589"/>
                  <a:pt x="10316833" y="4965816"/>
                  <a:pt x="9689381" y="6295641"/>
                </a:cubicBezTo>
                <a:cubicBezTo>
                  <a:pt x="9061930" y="7625465"/>
                  <a:pt x="5101760" y="10315899"/>
                  <a:pt x="3486991" y="9807026"/>
                </a:cubicBezTo>
                <a:cubicBezTo>
                  <a:pt x="1872221" y="9298152"/>
                  <a:pt x="42301" y="4871138"/>
                  <a:pt x="764" y="3242399"/>
                </a:cubicBezTo>
                <a:cubicBezTo>
                  <a:pt x="-40773" y="1613660"/>
                  <a:pt x="1619836" y="267657"/>
                  <a:pt x="3237771" y="34593"/>
                </a:cubicBezTo>
                <a:cubicBezTo>
                  <a:pt x="3440012" y="5460"/>
                  <a:pt x="3637610" y="-4671"/>
                  <a:pt x="3830666" y="1942"/>
                </a:cubicBezTo>
                <a:close/>
              </a:path>
            </a:pathLst>
          </a:custGeom>
        </p:spPr>
        <p:txBody>
          <a:bodyPr wrap="square">
            <a:noAutofit/>
          </a:bodyPr>
          <a:lstStyle/>
          <a:p>
            <a:endParaRPr lang="en-US"/>
          </a:p>
        </p:txBody>
      </p:sp>
      <p:sp>
        <p:nvSpPr>
          <p:cNvPr id="3" name="Date Placeholder 2">
            <a:extLst>
              <a:ext uri="{FF2B5EF4-FFF2-40B4-BE49-F238E27FC236}">
                <a16:creationId xmlns:a16="http://schemas.microsoft.com/office/drawing/2014/main" id="{6BBEC4AA-DD50-4EEC-89C4-5F73DCEB681E}"/>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4" name="Footer Placeholder 3">
            <a:extLst>
              <a:ext uri="{FF2B5EF4-FFF2-40B4-BE49-F238E27FC236}">
                <a16:creationId xmlns:a16="http://schemas.microsoft.com/office/drawing/2014/main" id="{BD1825CA-0EC0-4DF4-A731-CF05A9AD0B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B3F31F-6C0C-41ED-A96A-B9FF7ABE5D57}"/>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3058828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10EAB2FE-023E-4D73-9D6B-C113C8EA95CC}"/>
              </a:ext>
            </a:extLst>
          </p:cNvPr>
          <p:cNvSpPr>
            <a:spLocks noGrp="1"/>
          </p:cNvSpPr>
          <p:nvPr>
            <p:ph type="pic" sz="quarter" idx="13"/>
          </p:nvPr>
        </p:nvSpPr>
        <p:spPr>
          <a:xfrm>
            <a:off x="4210050" y="2024716"/>
            <a:ext cx="4229100" cy="4255434"/>
          </a:xfrm>
          <a:custGeom>
            <a:avLst/>
            <a:gdLst>
              <a:gd name="connsiteX0" fmla="*/ 3830666 w 9809164"/>
              <a:gd name="connsiteY0" fmla="*/ 1942 h 9870245"/>
              <a:gd name="connsiteX1" fmla="*/ 7251699 w 9809164"/>
              <a:gd name="connsiteY1" fmla="*/ 1828081 h 9870245"/>
              <a:gd name="connsiteX2" fmla="*/ 9689381 w 9809164"/>
              <a:gd name="connsiteY2" fmla="*/ 6295641 h 9870245"/>
              <a:gd name="connsiteX3" fmla="*/ 3486991 w 9809164"/>
              <a:gd name="connsiteY3" fmla="*/ 9807026 h 9870245"/>
              <a:gd name="connsiteX4" fmla="*/ 764 w 9809164"/>
              <a:gd name="connsiteY4" fmla="*/ 3242399 h 9870245"/>
              <a:gd name="connsiteX5" fmla="*/ 3237771 w 9809164"/>
              <a:gd name="connsiteY5" fmla="*/ 34593 h 9870245"/>
              <a:gd name="connsiteX6" fmla="*/ 3830666 w 9809164"/>
              <a:gd name="connsiteY6" fmla="*/ 1942 h 9870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09164" h="9870245">
                <a:moveTo>
                  <a:pt x="3830666" y="1942"/>
                </a:moveTo>
                <a:cubicBezTo>
                  <a:pt x="5182052" y="48235"/>
                  <a:pt x="6310839" y="915011"/>
                  <a:pt x="7251699" y="1828081"/>
                </a:cubicBezTo>
                <a:cubicBezTo>
                  <a:pt x="8326967" y="2871589"/>
                  <a:pt x="10316833" y="4965816"/>
                  <a:pt x="9689381" y="6295641"/>
                </a:cubicBezTo>
                <a:cubicBezTo>
                  <a:pt x="9061930" y="7625465"/>
                  <a:pt x="5101760" y="10315899"/>
                  <a:pt x="3486991" y="9807026"/>
                </a:cubicBezTo>
                <a:cubicBezTo>
                  <a:pt x="1872221" y="9298152"/>
                  <a:pt x="42301" y="4871138"/>
                  <a:pt x="764" y="3242399"/>
                </a:cubicBezTo>
                <a:cubicBezTo>
                  <a:pt x="-40773" y="1613660"/>
                  <a:pt x="1619836" y="267657"/>
                  <a:pt x="3237771" y="34593"/>
                </a:cubicBezTo>
                <a:cubicBezTo>
                  <a:pt x="3440012" y="5460"/>
                  <a:pt x="3637610" y="-4671"/>
                  <a:pt x="3830666" y="1942"/>
                </a:cubicBezTo>
                <a:close/>
              </a:path>
            </a:pathLst>
          </a:custGeom>
        </p:spPr>
        <p:txBody>
          <a:bodyPr wrap="square">
            <a:noAutofit/>
          </a:bodyPr>
          <a:lstStyle/>
          <a:p>
            <a:endParaRPr lang="en-US"/>
          </a:p>
        </p:txBody>
      </p:sp>
      <p:sp>
        <p:nvSpPr>
          <p:cNvPr id="3" name="Date Placeholder 2">
            <a:extLst>
              <a:ext uri="{FF2B5EF4-FFF2-40B4-BE49-F238E27FC236}">
                <a16:creationId xmlns:a16="http://schemas.microsoft.com/office/drawing/2014/main" id="{6BBEC4AA-DD50-4EEC-89C4-5F73DCEB681E}"/>
              </a:ext>
            </a:extLst>
          </p:cNvPr>
          <p:cNvSpPr>
            <a:spLocks noGrp="1"/>
          </p:cNvSpPr>
          <p:nvPr>
            <p:ph type="dt" sz="half" idx="10"/>
          </p:nvPr>
        </p:nvSpPr>
        <p:spPr/>
        <p:txBody>
          <a:bodyPr/>
          <a:lstStyle/>
          <a:p>
            <a:fld id="{4A19AEFA-7579-4937-9149-BF3236BAD3DB}" type="datetimeFigureOut">
              <a:rPr lang="en-US" smtClean="0"/>
              <a:t>2/11/2022</a:t>
            </a:fld>
            <a:endParaRPr lang="en-US"/>
          </a:p>
        </p:txBody>
      </p:sp>
      <p:sp>
        <p:nvSpPr>
          <p:cNvPr id="4" name="Footer Placeholder 3">
            <a:extLst>
              <a:ext uri="{FF2B5EF4-FFF2-40B4-BE49-F238E27FC236}">
                <a16:creationId xmlns:a16="http://schemas.microsoft.com/office/drawing/2014/main" id="{BD1825CA-0EC0-4DF4-A731-CF05A9AD0B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B3F31F-6C0C-41ED-A96A-B9FF7ABE5D57}"/>
              </a:ext>
            </a:extLst>
          </p:cNvPr>
          <p:cNvSpPr>
            <a:spLocks noGrp="1"/>
          </p:cNvSpPr>
          <p:nvPr>
            <p:ph type="sldNum" sz="quarter" idx="12"/>
          </p:nvPr>
        </p:nvSpPr>
        <p:spPr/>
        <p:txBody>
          <a:bodyPr/>
          <a:lstStyle/>
          <a:p>
            <a:fld id="{352C21CB-7E26-46DC-A79A-9A95EA125205}" type="slidenum">
              <a:rPr lang="en-US" smtClean="0"/>
              <a:t>‹#›</a:t>
            </a:fld>
            <a:endParaRPr lang="en-US"/>
          </a:p>
        </p:txBody>
      </p:sp>
    </p:spTree>
    <p:extLst>
      <p:ext uri="{BB962C8B-B14F-4D97-AF65-F5344CB8AC3E}">
        <p14:creationId xmlns:p14="http://schemas.microsoft.com/office/powerpoint/2010/main" val="30263083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13E6EC-6DA9-411D-A5D0-F2F7A02955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400CBBF-BA1D-4311-B5E6-F94121FA3E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6F19DE-767D-441E-AA7F-C61246E366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19AEFA-7579-4937-9149-BF3236BAD3DB}" type="datetimeFigureOut">
              <a:rPr lang="en-US" smtClean="0"/>
              <a:t>2/11/2022</a:t>
            </a:fld>
            <a:endParaRPr lang="en-US"/>
          </a:p>
        </p:txBody>
      </p:sp>
      <p:sp>
        <p:nvSpPr>
          <p:cNvPr id="5" name="Footer Placeholder 4">
            <a:extLst>
              <a:ext uri="{FF2B5EF4-FFF2-40B4-BE49-F238E27FC236}">
                <a16:creationId xmlns:a16="http://schemas.microsoft.com/office/drawing/2014/main" id="{F3695D68-D9B3-481C-9F17-BFF6CD328C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871D28-696D-430F-BBB5-65AF9E78B7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2C21CB-7E26-46DC-A79A-9A95EA125205}" type="slidenum">
              <a:rPr lang="en-US" smtClean="0"/>
              <a:t>‹#›</a:t>
            </a:fld>
            <a:endParaRPr lang="en-US"/>
          </a:p>
        </p:txBody>
      </p:sp>
    </p:spTree>
    <p:extLst>
      <p:ext uri="{BB962C8B-B14F-4D97-AF65-F5344CB8AC3E}">
        <p14:creationId xmlns:p14="http://schemas.microsoft.com/office/powerpoint/2010/main" val="25440574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74" r:id="rId7"/>
    <p:sldLayoutId id="2147483667" r:id="rId8"/>
    <p:sldLayoutId id="2147483668" r:id="rId9"/>
    <p:sldLayoutId id="2147483669" r:id="rId10"/>
    <p:sldLayoutId id="2147483670"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0.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50"/>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9002AA1A-2B86-4C73-AAC6-A8AE7962FBAE}"/>
              </a:ext>
            </a:extLst>
          </p:cNvPr>
          <p:cNvSpPr/>
          <p:nvPr/>
        </p:nvSpPr>
        <p:spPr>
          <a:xfrm rot="19517983">
            <a:off x="5288934" y="-556594"/>
            <a:ext cx="9273145" cy="7917107"/>
          </a:xfrm>
          <a:custGeom>
            <a:avLst/>
            <a:gdLst>
              <a:gd name="connsiteX0" fmla="*/ 2002972 w 6720114"/>
              <a:gd name="connsiteY0" fmla="*/ 101600 h 7358743"/>
              <a:gd name="connsiteX1" fmla="*/ 2685143 w 6720114"/>
              <a:gd name="connsiteY1" fmla="*/ 1204686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686629 w 6720114"/>
              <a:gd name="connsiteY2" fmla="*/ 1494971 h 7358743"/>
              <a:gd name="connsiteX3" fmla="*/ 4644572 w 6720114"/>
              <a:gd name="connsiteY3" fmla="*/ 1582057 h 7358743"/>
              <a:gd name="connsiteX4" fmla="*/ 5152572 w 6720114"/>
              <a:gd name="connsiteY4" fmla="*/ 1567543 h 7358743"/>
              <a:gd name="connsiteX5" fmla="*/ 5312229 w 6720114"/>
              <a:gd name="connsiteY5" fmla="*/ 1538514 h 7358743"/>
              <a:gd name="connsiteX6" fmla="*/ 5486400 w 6720114"/>
              <a:gd name="connsiteY6" fmla="*/ 1683657 h 7358743"/>
              <a:gd name="connsiteX7" fmla="*/ 5544457 w 6720114"/>
              <a:gd name="connsiteY7" fmla="*/ 1814286 h 7358743"/>
              <a:gd name="connsiteX8" fmla="*/ 6720114 w 6720114"/>
              <a:gd name="connsiteY8" fmla="*/ 5196114 h 7358743"/>
              <a:gd name="connsiteX9" fmla="*/ 6429829 w 6720114"/>
              <a:gd name="connsiteY9" fmla="*/ 7358743 h 7358743"/>
              <a:gd name="connsiteX10" fmla="*/ 0 w 6720114"/>
              <a:gd name="connsiteY10" fmla="*/ 7358743 h 7358743"/>
              <a:gd name="connsiteX11" fmla="*/ 14514 w 6720114"/>
              <a:gd name="connsiteY11" fmla="*/ 0 h 7358743"/>
              <a:gd name="connsiteX12" fmla="*/ 2002972 w 6720114"/>
              <a:gd name="connsiteY12" fmla="*/ 101600 h 7358743"/>
              <a:gd name="connsiteX0" fmla="*/ 2002972 w 6720114"/>
              <a:gd name="connsiteY0" fmla="*/ 101600 h 7358743"/>
              <a:gd name="connsiteX1" fmla="*/ 2481943 w 6720114"/>
              <a:gd name="connsiteY1" fmla="*/ 972458 h 7358743"/>
              <a:gd name="connsiteX2" fmla="*/ 4644572 w 6720114"/>
              <a:gd name="connsiteY2" fmla="*/ 1582057 h 7358743"/>
              <a:gd name="connsiteX3" fmla="*/ 5152572 w 6720114"/>
              <a:gd name="connsiteY3" fmla="*/ 1567543 h 7358743"/>
              <a:gd name="connsiteX4" fmla="*/ 5312229 w 6720114"/>
              <a:gd name="connsiteY4" fmla="*/ 1538514 h 7358743"/>
              <a:gd name="connsiteX5" fmla="*/ 5486400 w 6720114"/>
              <a:gd name="connsiteY5" fmla="*/ 1683657 h 7358743"/>
              <a:gd name="connsiteX6" fmla="*/ 5544457 w 6720114"/>
              <a:gd name="connsiteY6" fmla="*/ 1814286 h 7358743"/>
              <a:gd name="connsiteX7" fmla="*/ 6720114 w 6720114"/>
              <a:gd name="connsiteY7" fmla="*/ 5196114 h 7358743"/>
              <a:gd name="connsiteX8" fmla="*/ 6429829 w 6720114"/>
              <a:gd name="connsiteY8" fmla="*/ 7358743 h 7358743"/>
              <a:gd name="connsiteX9" fmla="*/ 0 w 6720114"/>
              <a:gd name="connsiteY9" fmla="*/ 7358743 h 7358743"/>
              <a:gd name="connsiteX10" fmla="*/ 14514 w 6720114"/>
              <a:gd name="connsiteY10" fmla="*/ 0 h 7358743"/>
              <a:gd name="connsiteX11" fmla="*/ 2002972 w 6720114"/>
              <a:gd name="connsiteY11"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312229 w 6720114"/>
              <a:gd name="connsiteY3" fmla="*/ 1538514 h 7358743"/>
              <a:gd name="connsiteX4" fmla="*/ 5486400 w 6720114"/>
              <a:gd name="connsiteY4" fmla="*/ 1683657 h 7358743"/>
              <a:gd name="connsiteX5" fmla="*/ 5544457 w 6720114"/>
              <a:gd name="connsiteY5" fmla="*/ 1814286 h 7358743"/>
              <a:gd name="connsiteX6" fmla="*/ 6720114 w 6720114"/>
              <a:gd name="connsiteY6" fmla="*/ 5196114 h 7358743"/>
              <a:gd name="connsiteX7" fmla="*/ 6429829 w 6720114"/>
              <a:gd name="connsiteY7" fmla="*/ 7358743 h 7358743"/>
              <a:gd name="connsiteX8" fmla="*/ 0 w 6720114"/>
              <a:gd name="connsiteY8" fmla="*/ 7358743 h 7358743"/>
              <a:gd name="connsiteX9" fmla="*/ 14514 w 6720114"/>
              <a:gd name="connsiteY9" fmla="*/ 0 h 7358743"/>
              <a:gd name="connsiteX10" fmla="*/ 2002972 w 6720114"/>
              <a:gd name="connsiteY10"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5544457 w 6720114"/>
              <a:gd name="connsiteY4" fmla="*/ 1814286 h 7358743"/>
              <a:gd name="connsiteX5" fmla="*/ 6720114 w 6720114"/>
              <a:gd name="connsiteY5" fmla="*/ 5196114 h 7358743"/>
              <a:gd name="connsiteX6" fmla="*/ 6429829 w 6720114"/>
              <a:gd name="connsiteY6" fmla="*/ 7358743 h 7358743"/>
              <a:gd name="connsiteX7" fmla="*/ 0 w 6720114"/>
              <a:gd name="connsiteY7" fmla="*/ 7358743 h 7358743"/>
              <a:gd name="connsiteX8" fmla="*/ 14514 w 6720114"/>
              <a:gd name="connsiteY8" fmla="*/ 0 h 7358743"/>
              <a:gd name="connsiteX9" fmla="*/ 2002972 w 6720114"/>
              <a:gd name="connsiteY9"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6720114 w 6720114"/>
              <a:gd name="connsiteY4" fmla="*/ 5196114 h 7358743"/>
              <a:gd name="connsiteX5" fmla="*/ 6429829 w 6720114"/>
              <a:gd name="connsiteY5" fmla="*/ 7358743 h 7358743"/>
              <a:gd name="connsiteX6" fmla="*/ 0 w 6720114"/>
              <a:gd name="connsiteY6" fmla="*/ 7358743 h 7358743"/>
              <a:gd name="connsiteX7" fmla="*/ 14514 w 6720114"/>
              <a:gd name="connsiteY7" fmla="*/ 0 h 7358743"/>
              <a:gd name="connsiteX8" fmla="*/ 2002972 w 6720114"/>
              <a:gd name="connsiteY8"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52915 w 6720114"/>
              <a:gd name="connsiteY1" fmla="*/ 899887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639664 h 7896807"/>
              <a:gd name="connsiteX1" fmla="*/ 2452915 w 6726293"/>
              <a:gd name="connsiteY1" fmla="*/ 1437951 h 7896807"/>
              <a:gd name="connsiteX2" fmla="*/ 5152572 w 6726293"/>
              <a:gd name="connsiteY2" fmla="*/ 2105607 h 7896807"/>
              <a:gd name="connsiteX3" fmla="*/ 6720114 w 6726293"/>
              <a:gd name="connsiteY3" fmla="*/ 5734178 h 7896807"/>
              <a:gd name="connsiteX4" fmla="*/ 6429829 w 6726293"/>
              <a:gd name="connsiteY4" fmla="*/ 7896807 h 7896807"/>
              <a:gd name="connsiteX5" fmla="*/ 0 w 6726293"/>
              <a:gd name="connsiteY5" fmla="*/ 7896807 h 7896807"/>
              <a:gd name="connsiteX6" fmla="*/ 14514 w 6726293"/>
              <a:gd name="connsiteY6" fmla="*/ 538064 h 7896807"/>
              <a:gd name="connsiteX7" fmla="*/ 2002972 w 6726293"/>
              <a:gd name="connsiteY7" fmla="*/ 639664 h 7896807"/>
              <a:gd name="connsiteX0" fmla="*/ 2509777 w 7233098"/>
              <a:gd name="connsiteY0" fmla="*/ 639664 h 7896807"/>
              <a:gd name="connsiteX1" fmla="*/ 2959720 w 7233098"/>
              <a:gd name="connsiteY1" fmla="*/ 1437951 h 7896807"/>
              <a:gd name="connsiteX2" fmla="*/ 5659377 w 7233098"/>
              <a:gd name="connsiteY2" fmla="*/ 2105607 h 7896807"/>
              <a:gd name="connsiteX3" fmla="*/ 7226919 w 7233098"/>
              <a:gd name="connsiteY3" fmla="*/ 5734178 h 7896807"/>
              <a:gd name="connsiteX4" fmla="*/ 6936634 w 7233098"/>
              <a:gd name="connsiteY4" fmla="*/ 7896807 h 7896807"/>
              <a:gd name="connsiteX5" fmla="*/ 506805 w 7233098"/>
              <a:gd name="connsiteY5" fmla="*/ 7896807 h 7896807"/>
              <a:gd name="connsiteX6" fmla="*/ 521319 w 7233098"/>
              <a:gd name="connsiteY6" fmla="*/ 538064 h 7896807"/>
              <a:gd name="connsiteX7" fmla="*/ 2509777 w 7233098"/>
              <a:gd name="connsiteY7" fmla="*/ 639664 h 7896807"/>
              <a:gd name="connsiteX0" fmla="*/ 2509777 w 7233098"/>
              <a:gd name="connsiteY0" fmla="*/ 370599 h 7627742"/>
              <a:gd name="connsiteX1" fmla="*/ 2959720 w 7233098"/>
              <a:gd name="connsiteY1" fmla="*/ 1168886 h 7627742"/>
              <a:gd name="connsiteX2" fmla="*/ 5659377 w 7233098"/>
              <a:gd name="connsiteY2" fmla="*/ 1836542 h 7627742"/>
              <a:gd name="connsiteX3" fmla="*/ 7226919 w 7233098"/>
              <a:gd name="connsiteY3" fmla="*/ 5465113 h 7627742"/>
              <a:gd name="connsiteX4" fmla="*/ 6936634 w 7233098"/>
              <a:gd name="connsiteY4" fmla="*/ 7627742 h 7627742"/>
              <a:gd name="connsiteX5" fmla="*/ 506805 w 7233098"/>
              <a:gd name="connsiteY5" fmla="*/ 7627742 h 7627742"/>
              <a:gd name="connsiteX6" fmla="*/ 521319 w 7233098"/>
              <a:gd name="connsiteY6" fmla="*/ 268999 h 7627742"/>
              <a:gd name="connsiteX7" fmla="*/ 2509777 w 7233098"/>
              <a:gd name="connsiteY7" fmla="*/ 370599 h 7627742"/>
              <a:gd name="connsiteX0" fmla="*/ 3163119 w 7886440"/>
              <a:gd name="connsiteY0" fmla="*/ 370599 h 7627742"/>
              <a:gd name="connsiteX1" fmla="*/ 3613062 w 7886440"/>
              <a:gd name="connsiteY1" fmla="*/ 1168886 h 7627742"/>
              <a:gd name="connsiteX2" fmla="*/ 6312719 w 7886440"/>
              <a:gd name="connsiteY2" fmla="*/ 1836542 h 7627742"/>
              <a:gd name="connsiteX3" fmla="*/ 7880261 w 7886440"/>
              <a:gd name="connsiteY3" fmla="*/ 5465113 h 7627742"/>
              <a:gd name="connsiteX4" fmla="*/ 7589976 w 7886440"/>
              <a:gd name="connsiteY4" fmla="*/ 7627742 h 7627742"/>
              <a:gd name="connsiteX5" fmla="*/ 1160147 w 7886440"/>
              <a:gd name="connsiteY5" fmla="*/ 7627742 h 7627742"/>
              <a:gd name="connsiteX6" fmla="*/ 1174661 w 7886440"/>
              <a:gd name="connsiteY6" fmla="*/ 268999 h 7627742"/>
              <a:gd name="connsiteX7" fmla="*/ 3163119 w 7886440"/>
              <a:gd name="connsiteY7" fmla="*/ 370599 h 7627742"/>
              <a:gd name="connsiteX0" fmla="*/ 3163119 w 7886440"/>
              <a:gd name="connsiteY0" fmla="*/ 370599 h 8144208"/>
              <a:gd name="connsiteX1" fmla="*/ 3613062 w 7886440"/>
              <a:gd name="connsiteY1" fmla="*/ 1168886 h 8144208"/>
              <a:gd name="connsiteX2" fmla="*/ 6312719 w 7886440"/>
              <a:gd name="connsiteY2" fmla="*/ 1836542 h 8144208"/>
              <a:gd name="connsiteX3" fmla="*/ 7880261 w 7886440"/>
              <a:gd name="connsiteY3" fmla="*/ 5465113 h 8144208"/>
              <a:gd name="connsiteX4" fmla="*/ 7589976 w 7886440"/>
              <a:gd name="connsiteY4" fmla="*/ 7627742 h 8144208"/>
              <a:gd name="connsiteX5" fmla="*/ 1160147 w 7886440"/>
              <a:gd name="connsiteY5" fmla="*/ 7627742 h 8144208"/>
              <a:gd name="connsiteX6" fmla="*/ 1174661 w 7886440"/>
              <a:gd name="connsiteY6" fmla="*/ 268999 h 8144208"/>
              <a:gd name="connsiteX7" fmla="*/ 3163119 w 7886440"/>
              <a:gd name="connsiteY7" fmla="*/ 370599 h 8144208"/>
              <a:gd name="connsiteX0" fmla="*/ 3163119 w 7886440"/>
              <a:gd name="connsiteY0" fmla="*/ 370599 h 8549963"/>
              <a:gd name="connsiteX1" fmla="*/ 3613062 w 7886440"/>
              <a:gd name="connsiteY1" fmla="*/ 1168886 h 8549963"/>
              <a:gd name="connsiteX2" fmla="*/ 6312719 w 7886440"/>
              <a:gd name="connsiteY2" fmla="*/ 1836542 h 8549963"/>
              <a:gd name="connsiteX3" fmla="*/ 7880261 w 7886440"/>
              <a:gd name="connsiteY3" fmla="*/ 5465113 h 8549963"/>
              <a:gd name="connsiteX4" fmla="*/ 7589976 w 7886440"/>
              <a:gd name="connsiteY4" fmla="*/ 7627742 h 8549963"/>
              <a:gd name="connsiteX5" fmla="*/ 1160147 w 7886440"/>
              <a:gd name="connsiteY5" fmla="*/ 7627742 h 8549963"/>
              <a:gd name="connsiteX6" fmla="*/ 1174661 w 7886440"/>
              <a:gd name="connsiteY6" fmla="*/ 268999 h 8549963"/>
              <a:gd name="connsiteX7" fmla="*/ 3163119 w 7886440"/>
              <a:gd name="connsiteY7" fmla="*/ 370599 h 8549963"/>
              <a:gd name="connsiteX0" fmla="*/ 3163119 w 8010785"/>
              <a:gd name="connsiteY0" fmla="*/ 370599 h 8549963"/>
              <a:gd name="connsiteX1" fmla="*/ 3613062 w 8010785"/>
              <a:gd name="connsiteY1" fmla="*/ 1168886 h 8549963"/>
              <a:gd name="connsiteX2" fmla="*/ 6312719 w 8010785"/>
              <a:gd name="connsiteY2" fmla="*/ 1836542 h 8549963"/>
              <a:gd name="connsiteX3" fmla="*/ 7880261 w 8010785"/>
              <a:gd name="connsiteY3" fmla="*/ 5465113 h 8549963"/>
              <a:gd name="connsiteX4" fmla="*/ 7589976 w 8010785"/>
              <a:gd name="connsiteY4" fmla="*/ 7627742 h 8549963"/>
              <a:gd name="connsiteX5" fmla="*/ 1160147 w 8010785"/>
              <a:gd name="connsiteY5" fmla="*/ 7627742 h 8549963"/>
              <a:gd name="connsiteX6" fmla="*/ 1174661 w 8010785"/>
              <a:gd name="connsiteY6" fmla="*/ 268999 h 8549963"/>
              <a:gd name="connsiteX7" fmla="*/ 3163119 w 8010785"/>
              <a:gd name="connsiteY7" fmla="*/ 370599 h 8549963"/>
              <a:gd name="connsiteX0" fmla="*/ 3163119 w 8120884"/>
              <a:gd name="connsiteY0" fmla="*/ 370599 h 8549963"/>
              <a:gd name="connsiteX1" fmla="*/ 3613062 w 8120884"/>
              <a:gd name="connsiteY1" fmla="*/ 1168886 h 8549963"/>
              <a:gd name="connsiteX2" fmla="*/ 6312719 w 8120884"/>
              <a:gd name="connsiteY2" fmla="*/ 1836542 h 8549963"/>
              <a:gd name="connsiteX3" fmla="*/ 7880261 w 8120884"/>
              <a:gd name="connsiteY3" fmla="*/ 5465113 h 8549963"/>
              <a:gd name="connsiteX4" fmla="*/ 7589976 w 8120884"/>
              <a:gd name="connsiteY4" fmla="*/ 7627742 h 8549963"/>
              <a:gd name="connsiteX5" fmla="*/ 1160147 w 8120884"/>
              <a:gd name="connsiteY5" fmla="*/ 7627742 h 8549963"/>
              <a:gd name="connsiteX6" fmla="*/ 1174661 w 8120884"/>
              <a:gd name="connsiteY6" fmla="*/ 268999 h 8549963"/>
              <a:gd name="connsiteX7" fmla="*/ 3163119 w 8120884"/>
              <a:gd name="connsiteY7" fmla="*/ 370599 h 8549963"/>
              <a:gd name="connsiteX0" fmla="*/ 3163119 w 8150802"/>
              <a:gd name="connsiteY0" fmla="*/ 370599 h 8549963"/>
              <a:gd name="connsiteX1" fmla="*/ 3613062 w 8150802"/>
              <a:gd name="connsiteY1" fmla="*/ 1168886 h 8549963"/>
              <a:gd name="connsiteX2" fmla="*/ 6312719 w 8150802"/>
              <a:gd name="connsiteY2" fmla="*/ 1836542 h 8549963"/>
              <a:gd name="connsiteX3" fmla="*/ 7937411 w 8150802"/>
              <a:gd name="connsiteY3" fmla="*/ 5446063 h 8549963"/>
              <a:gd name="connsiteX4" fmla="*/ 7589976 w 8150802"/>
              <a:gd name="connsiteY4" fmla="*/ 7627742 h 8549963"/>
              <a:gd name="connsiteX5" fmla="*/ 1160147 w 8150802"/>
              <a:gd name="connsiteY5" fmla="*/ 7627742 h 8549963"/>
              <a:gd name="connsiteX6" fmla="*/ 1174661 w 8150802"/>
              <a:gd name="connsiteY6" fmla="*/ 268999 h 8549963"/>
              <a:gd name="connsiteX7" fmla="*/ 3163119 w 8150802"/>
              <a:gd name="connsiteY7" fmla="*/ 370599 h 8549963"/>
              <a:gd name="connsiteX0" fmla="*/ 3163119 w 7991228"/>
              <a:gd name="connsiteY0" fmla="*/ 370599 h 8611402"/>
              <a:gd name="connsiteX1" fmla="*/ 3613062 w 7991228"/>
              <a:gd name="connsiteY1" fmla="*/ 1168886 h 8611402"/>
              <a:gd name="connsiteX2" fmla="*/ 6312719 w 7991228"/>
              <a:gd name="connsiteY2" fmla="*/ 1836542 h 8611402"/>
              <a:gd name="connsiteX3" fmla="*/ 7937411 w 7991228"/>
              <a:gd name="connsiteY3" fmla="*/ 5446063 h 8611402"/>
              <a:gd name="connsiteX4" fmla="*/ 6847026 w 7991228"/>
              <a:gd name="connsiteY4" fmla="*/ 7742042 h 8611402"/>
              <a:gd name="connsiteX5" fmla="*/ 1160147 w 7991228"/>
              <a:gd name="connsiteY5" fmla="*/ 7627742 h 8611402"/>
              <a:gd name="connsiteX6" fmla="*/ 1174661 w 7991228"/>
              <a:gd name="connsiteY6" fmla="*/ 268999 h 8611402"/>
              <a:gd name="connsiteX7" fmla="*/ 3163119 w 7991228"/>
              <a:gd name="connsiteY7" fmla="*/ 370599 h 8611402"/>
              <a:gd name="connsiteX0" fmla="*/ 3163119 w 7998082"/>
              <a:gd name="connsiteY0" fmla="*/ 370599 h 8611402"/>
              <a:gd name="connsiteX1" fmla="*/ 3613062 w 7998082"/>
              <a:gd name="connsiteY1" fmla="*/ 1168886 h 8611402"/>
              <a:gd name="connsiteX2" fmla="*/ 6312719 w 7998082"/>
              <a:gd name="connsiteY2" fmla="*/ 1836542 h 8611402"/>
              <a:gd name="connsiteX3" fmla="*/ 7937411 w 7998082"/>
              <a:gd name="connsiteY3" fmla="*/ 5446063 h 8611402"/>
              <a:gd name="connsiteX4" fmla="*/ 6847026 w 7998082"/>
              <a:gd name="connsiteY4" fmla="*/ 7742042 h 8611402"/>
              <a:gd name="connsiteX5" fmla="*/ 1160147 w 7998082"/>
              <a:gd name="connsiteY5" fmla="*/ 7627742 h 8611402"/>
              <a:gd name="connsiteX6" fmla="*/ 1174661 w 7998082"/>
              <a:gd name="connsiteY6" fmla="*/ 268999 h 8611402"/>
              <a:gd name="connsiteX7" fmla="*/ 3163119 w 7998082"/>
              <a:gd name="connsiteY7" fmla="*/ 370599 h 8611402"/>
              <a:gd name="connsiteX0" fmla="*/ 3163119 w 8250944"/>
              <a:gd name="connsiteY0" fmla="*/ 370599 h 8611402"/>
              <a:gd name="connsiteX1" fmla="*/ 3613062 w 8250944"/>
              <a:gd name="connsiteY1" fmla="*/ 1168886 h 8611402"/>
              <a:gd name="connsiteX2" fmla="*/ 6312719 w 8250944"/>
              <a:gd name="connsiteY2" fmla="*/ 1836542 h 8611402"/>
              <a:gd name="connsiteX3" fmla="*/ 7937411 w 8250944"/>
              <a:gd name="connsiteY3" fmla="*/ 5446063 h 8611402"/>
              <a:gd name="connsiteX4" fmla="*/ 6847026 w 8250944"/>
              <a:gd name="connsiteY4" fmla="*/ 7742042 h 8611402"/>
              <a:gd name="connsiteX5" fmla="*/ 1160147 w 8250944"/>
              <a:gd name="connsiteY5" fmla="*/ 7627742 h 8611402"/>
              <a:gd name="connsiteX6" fmla="*/ 1174661 w 8250944"/>
              <a:gd name="connsiteY6" fmla="*/ 268999 h 8611402"/>
              <a:gd name="connsiteX7" fmla="*/ 3163119 w 8250944"/>
              <a:gd name="connsiteY7" fmla="*/ 370599 h 8611402"/>
              <a:gd name="connsiteX0" fmla="*/ 3163119 w 7989338"/>
              <a:gd name="connsiteY0" fmla="*/ 370599 h 8329221"/>
              <a:gd name="connsiteX1" fmla="*/ 3613062 w 7989338"/>
              <a:gd name="connsiteY1" fmla="*/ 1168886 h 8329221"/>
              <a:gd name="connsiteX2" fmla="*/ 6312719 w 7989338"/>
              <a:gd name="connsiteY2" fmla="*/ 1836542 h 8329221"/>
              <a:gd name="connsiteX3" fmla="*/ 7937411 w 7989338"/>
              <a:gd name="connsiteY3" fmla="*/ 5446063 h 8329221"/>
              <a:gd name="connsiteX4" fmla="*/ 6847026 w 7989338"/>
              <a:gd name="connsiteY4" fmla="*/ 7742042 h 8329221"/>
              <a:gd name="connsiteX5" fmla="*/ 1160147 w 7989338"/>
              <a:gd name="connsiteY5" fmla="*/ 7627742 h 8329221"/>
              <a:gd name="connsiteX6" fmla="*/ 1174661 w 7989338"/>
              <a:gd name="connsiteY6" fmla="*/ 268999 h 8329221"/>
              <a:gd name="connsiteX7" fmla="*/ 3163119 w 7989338"/>
              <a:gd name="connsiteY7" fmla="*/ 370599 h 8329221"/>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1174661 w 7973497"/>
              <a:gd name="connsiteY0" fmla="*/ 351517 h 8498473"/>
              <a:gd name="connsiteX1" fmla="*/ 3613062 w 7973497"/>
              <a:gd name="connsiteY1" fmla="*/ 1251404 h 8498473"/>
              <a:gd name="connsiteX2" fmla="*/ 6312719 w 7973497"/>
              <a:gd name="connsiteY2" fmla="*/ 1919060 h 8498473"/>
              <a:gd name="connsiteX3" fmla="*/ 7937411 w 7973497"/>
              <a:gd name="connsiteY3" fmla="*/ 5528581 h 8498473"/>
              <a:gd name="connsiteX4" fmla="*/ 6504126 w 7973497"/>
              <a:gd name="connsiteY4" fmla="*/ 8015060 h 8498473"/>
              <a:gd name="connsiteX5" fmla="*/ 1160147 w 7973497"/>
              <a:gd name="connsiteY5" fmla="*/ 7710260 h 8498473"/>
              <a:gd name="connsiteX6" fmla="*/ 1174661 w 7973497"/>
              <a:gd name="connsiteY6" fmla="*/ 351517 h 8498473"/>
              <a:gd name="connsiteX0" fmla="*/ 71616 w 6884966"/>
              <a:gd name="connsiteY0" fmla="*/ 6458856 h 7247069"/>
              <a:gd name="connsiteX1" fmla="*/ 2524531 w 6884966"/>
              <a:gd name="connsiteY1" fmla="*/ 0 h 7247069"/>
              <a:gd name="connsiteX2" fmla="*/ 5224188 w 6884966"/>
              <a:gd name="connsiteY2" fmla="*/ 667656 h 7247069"/>
              <a:gd name="connsiteX3" fmla="*/ 6848880 w 6884966"/>
              <a:gd name="connsiteY3" fmla="*/ 4277177 h 7247069"/>
              <a:gd name="connsiteX4" fmla="*/ 5415595 w 6884966"/>
              <a:gd name="connsiteY4" fmla="*/ 6763656 h 7247069"/>
              <a:gd name="connsiteX5" fmla="*/ 71616 w 6884966"/>
              <a:gd name="connsiteY5" fmla="*/ 6458856 h 7247069"/>
              <a:gd name="connsiteX0" fmla="*/ 459997 w 7273347"/>
              <a:gd name="connsiteY0" fmla="*/ 7811406 h 8599619"/>
              <a:gd name="connsiteX1" fmla="*/ 550712 w 7273347"/>
              <a:gd name="connsiteY1" fmla="*/ 0 h 8599619"/>
              <a:gd name="connsiteX2" fmla="*/ 5612569 w 7273347"/>
              <a:gd name="connsiteY2" fmla="*/ 2020206 h 8599619"/>
              <a:gd name="connsiteX3" fmla="*/ 7237261 w 7273347"/>
              <a:gd name="connsiteY3" fmla="*/ 5629727 h 8599619"/>
              <a:gd name="connsiteX4" fmla="*/ 5803976 w 7273347"/>
              <a:gd name="connsiteY4" fmla="*/ 8116206 h 8599619"/>
              <a:gd name="connsiteX5" fmla="*/ 459997 w 7273347"/>
              <a:gd name="connsiteY5" fmla="*/ 7811406 h 8599619"/>
              <a:gd name="connsiteX0" fmla="*/ 333964 w 7147314"/>
              <a:gd name="connsiteY0" fmla="*/ 7817713 h 8605926"/>
              <a:gd name="connsiteX1" fmla="*/ 424679 w 7147314"/>
              <a:gd name="connsiteY1" fmla="*/ 6307 h 8605926"/>
              <a:gd name="connsiteX2" fmla="*/ 5486536 w 7147314"/>
              <a:gd name="connsiteY2" fmla="*/ 2026513 h 8605926"/>
              <a:gd name="connsiteX3" fmla="*/ 7111228 w 7147314"/>
              <a:gd name="connsiteY3" fmla="*/ 5636034 h 8605926"/>
              <a:gd name="connsiteX4" fmla="*/ 5677943 w 7147314"/>
              <a:gd name="connsiteY4" fmla="*/ 8122513 h 8605926"/>
              <a:gd name="connsiteX5" fmla="*/ 333964 w 7147314"/>
              <a:gd name="connsiteY5" fmla="*/ 7817713 h 8605926"/>
              <a:gd name="connsiteX0" fmla="*/ 1099492 w 7912842"/>
              <a:gd name="connsiteY0" fmla="*/ 7888086 h 8676299"/>
              <a:gd name="connsiteX1" fmla="*/ 1190207 w 7912842"/>
              <a:gd name="connsiteY1" fmla="*/ 76680 h 8676299"/>
              <a:gd name="connsiteX2" fmla="*/ 6252064 w 7912842"/>
              <a:gd name="connsiteY2" fmla="*/ 2096886 h 8676299"/>
              <a:gd name="connsiteX3" fmla="*/ 7876756 w 7912842"/>
              <a:gd name="connsiteY3" fmla="*/ 5706407 h 8676299"/>
              <a:gd name="connsiteX4" fmla="*/ 6443471 w 7912842"/>
              <a:gd name="connsiteY4" fmla="*/ 8192886 h 8676299"/>
              <a:gd name="connsiteX5" fmla="*/ 1099492 w 7912842"/>
              <a:gd name="connsiteY5" fmla="*/ 7888086 h 8676299"/>
              <a:gd name="connsiteX0" fmla="*/ 1099492 w 7912842"/>
              <a:gd name="connsiteY0" fmla="*/ 7915244 h 8703457"/>
              <a:gd name="connsiteX1" fmla="*/ 1190207 w 7912842"/>
              <a:gd name="connsiteY1" fmla="*/ 103838 h 8703457"/>
              <a:gd name="connsiteX2" fmla="*/ 6252064 w 7912842"/>
              <a:gd name="connsiteY2" fmla="*/ 2124044 h 8703457"/>
              <a:gd name="connsiteX3" fmla="*/ 7876756 w 7912842"/>
              <a:gd name="connsiteY3" fmla="*/ 5733565 h 8703457"/>
              <a:gd name="connsiteX4" fmla="*/ 6443471 w 7912842"/>
              <a:gd name="connsiteY4" fmla="*/ 8220044 h 8703457"/>
              <a:gd name="connsiteX5" fmla="*/ 1099492 w 7912842"/>
              <a:gd name="connsiteY5" fmla="*/ 7915244 h 8703457"/>
              <a:gd name="connsiteX0" fmla="*/ 467628 w 7245072"/>
              <a:gd name="connsiteY0" fmla="*/ 8160659 h 8948872"/>
              <a:gd name="connsiteX1" fmla="*/ 558343 w 7245072"/>
              <a:gd name="connsiteY1" fmla="*/ 349253 h 8948872"/>
              <a:gd name="connsiteX2" fmla="*/ 5734500 w 7245072"/>
              <a:gd name="connsiteY2" fmla="*/ 2064659 h 8948872"/>
              <a:gd name="connsiteX3" fmla="*/ 7244892 w 7245072"/>
              <a:gd name="connsiteY3" fmla="*/ 5978980 h 8948872"/>
              <a:gd name="connsiteX4" fmla="*/ 5811607 w 7245072"/>
              <a:gd name="connsiteY4" fmla="*/ 8465459 h 8948872"/>
              <a:gd name="connsiteX5" fmla="*/ 467628 w 7245072"/>
              <a:gd name="connsiteY5" fmla="*/ 8160659 h 89488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359482"/>
              <a:gd name="connsiteY0" fmla="*/ 8220059 h 8910719"/>
              <a:gd name="connsiteX1" fmla="*/ 558343 w 7359482"/>
              <a:gd name="connsiteY1" fmla="*/ 408653 h 8910719"/>
              <a:gd name="connsiteX2" fmla="*/ 5734500 w 7359482"/>
              <a:gd name="connsiteY2" fmla="*/ 2124059 h 8910719"/>
              <a:gd name="connsiteX3" fmla="*/ 7359192 w 7359482"/>
              <a:gd name="connsiteY3" fmla="*/ 6667030 h 8910719"/>
              <a:gd name="connsiteX4" fmla="*/ 5811607 w 7359482"/>
              <a:gd name="connsiteY4" fmla="*/ 8524859 h 8910719"/>
              <a:gd name="connsiteX5" fmla="*/ 467628 w 7359482"/>
              <a:gd name="connsiteY5" fmla="*/ 8220059 h 8910719"/>
              <a:gd name="connsiteX0" fmla="*/ 467628 w 7359482"/>
              <a:gd name="connsiteY0" fmla="*/ 8220059 h 8913923"/>
              <a:gd name="connsiteX1" fmla="*/ 558343 w 7359482"/>
              <a:gd name="connsiteY1" fmla="*/ 408653 h 8913923"/>
              <a:gd name="connsiteX2" fmla="*/ 5734500 w 7359482"/>
              <a:gd name="connsiteY2" fmla="*/ 2124059 h 8913923"/>
              <a:gd name="connsiteX3" fmla="*/ 7359192 w 7359482"/>
              <a:gd name="connsiteY3" fmla="*/ 6609880 h 8913923"/>
              <a:gd name="connsiteX4" fmla="*/ 5811607 w 7359482"/>
              <a:gd name="connsiteY4" fmla="*/ 8524859 h 8913923"/>
              <a:gd name="connsiteX5" fmla="*/ 467628 w 7359482"/>
              <a:gd name="connsiteY5" fmla="*/ 8220059 h 8913923"/>
              <a:gd name="connsiteX0" fmla="*/ 467628 w 7420959"/>
              <a:gd name="connsiteY0" fmla="*/ 8220059 h 8913923"/>
              <a:gd name="connsiteX1" fmla="*/ 558343 w 7420959"/>
              <a:gd name="connsiteY1" fmla="*/ 408653 h 8913923"/>
              <a:gd name="connsiteX2" fmla="*/ 5734500 w 7420959"/>
              <a:gd name="connsiteY2" fmla="*/ 2124059 h 8913923"/>
              <a:gd name="connsiteX3" fmla="*/ 7359192 w 7420959"/>
              <a:gd name="connsiteY3" fmla="*/ 6609880 h 8913923"/>
              <a:gd name="connsiteX4" fmla="*/ 5811607 w 7420959"/>
              <a:gd name="connsiteY4" fmla="*/ 8524859 h 8913923"/>
              <a:gd name="connsiteX5" fmla="*/ 467628 w 7420959"/>
              <a:gd name="connsiteY5" fmla="*/ 8220059 h 891392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05863"/>
              <a:gd name="connsiteY0" fmla="*/ 8220059 h 8944478"/>
              <a:gd name="connsiteX1" fmla="*/ 558343 w 7405863"/>
              <a:gd name="connsiteY1" fmla="*/ 408653 h 8944478"/>
              <a:gd name="connsiteX2" fmla="*/ 5734500 w 7405863"/>
              <a:gd name="connsiteY2" fmla="*/ 2124059 h 8944478"/>
              <a:gd name="connsiteX3" fmla="*/ 7397292 w 7405863"/>
              <a:gd name="connsiteY3" fmla="*/ 6819430 h 8944478"/>
              <a:gd name="connsiteX4" fmla="*/ 5106757 w 7405863"/>
              <a:gd name="connsiteY4" fmla="*/ 8620109 h 8944478"/>
              <a:gd name="connsiteX5" fmla="*/ 467628 w 7405863"/>
              <a:gd name="connsiteY5" fmla="*/ 8220059 h 8944478"/>
              <a:gd name="connsiteX0" fmla="*/ 467628 w 7405863"/>
              <a:gd name="connsiteY0" fmla="*/ 8220059 h 8924292"/>
              <a:gd name="connsiteX1" fmla="*/ 558343 w 7405863"/>
              <a:gd name="connsiteY1" fmla="*/ 408653 h 8924292"/>
              <a:gd name="connsiteX2" fmla="*/ 5734500 w 7405863"/>
              <a:gd name="connsiteY2" fmla="*/ 2124059 h 8924292"/>
              <a:gd name="connsiteX3" fmla="*/ 7397292 w 7405863"/>
              <a:gd name="connsiteY3" fmla="*/ 6819430 h 8924292"/>
              <a:gd name="connsiteX4" fmla="*/ 5106757 w 7405863"/>
              <a:gd name="connsiteY4" fmla="*/ 8620109 h 8924292"/>
              <a:gd name="connsiteX5" fmla="*/ 467628 w 7405863"/>
              <a:gd name="connsiteY5" fmla="*/ 8220059 h 8924292"/>
              <a:gd name="connsiteX0" fmla="*/ 1213886 w 8152121"/>
              <a:gd name="connsiteY0" fmla="*/ 8158588 h 8862821"/>
              <a:gd name="connsiteX1" fmla="*/ 294951 w 8152121"/>
              <a:gd name="connsiteY1" fmla="*/ 423382 h 8862821"/>
              <a:gd name="connsiteX2" fmla="*/ 6480758 w 8152121"/>
              <a:gd name="connsiteY2" fmla="*/ 2062588 h 8862821"/>
              <a:gd name="connsiteX3" fmla="*/ 8143550 w 8152121"/>
              <a:gd name="connsiteY3" fmla="*/ 6757959 h 8862821"/>
              <a:gd name="connsiteX4" fmla="*/ 5853015 w 8152121"/>
              <a:gd name="connsiteY4" fmla="*/ 8558638 h 8862821"/>
              <a:gd name="connsiteX5" fmla="*/ 1213886 w 8152121"/>
              <a:gd name="connsiteY5" fmla="*/ 8158588 h 8862821"/>
              <a:gd name="connsiteX0" fmla="*/ 1213886 w 8152121"/>
              <a:gd name="connsiteY0" fmla="*/ 8312937 h 9017170"/>
              <a:gd name="connsiteX1" fmla="*/ 294951 w 8152121"/>
              <a:gd name="connsiteY1" fmla="*/ 577731 h 9017170"/>
              <a:gd name="connsiteX2" fmla="*/ 6480758 w 8152121"/>
              <a:gd name="connsiteY2" fmla="*/ 2216937 h 9017170"/>
              <a:gd name="connsiteX3" fmla="*/ 8143550 w 8152121"/>
              <a:gd name="connsiteY3" fmla="*/ 6912308 h 9017170"/>
              <a:gd name="connsiteX4" fmla="*/ 5853015 w 8152121"/>
              <a:gd name="connsiteY4" fmla="*/ 8712987 h 9017170"/>
              <a:gd name="connsiteX5" fmla="*/ 1213886 w 8152121"/>
              <a:gd name="connsiteY5" fmla="*/ 8312937 h 9017170"/>
              <a:gd name="connsiteX0" fmla="*/ 1213886 w 8209169"/>
              <a:gd name="connsiteY0" fmla="*/ 8312937 h 9112854"/>
              <a:gd name="connsiteX1" fmla="*/ 294951 w 8209169"/>
              <a:gd name="connsiteY1" fmla="*/ 577731 h 9112854"/>
              <a:gd name="connsiteX2" fmla="*/ 6480758 w 8209169"/>
              <a:gd name="connsiteY2" fmla="*/ 2216937 h 9112854"/>
              <a:gd name="connsiteX3" fmla="*/ 8143550 w 8209169"/>
              <a:gd name="connsiteY3" fmla="*/ 6912308 h 9112854"/>
              <a:gd name="connsiteX4" fmla="*/ 4386165 w 8209169"/>
              <a:gd name="connsiteY4" fmla="*/ 8903487 h 9112854"/>
              <a:gd name="connsiteX5" fmla="*/ 1213886 w 8209169"/>
              <a:gd name="connsiteY5" fmla="*/ 8312937 h 9112854"/>
              <a:gd name="connsiteX0" fmla="*/ 1213886 w 8209169"/>
              <a:gd name="connsiteY0" fmla="*/ 8312937 h 9024456"/>
              <a:gd name="connsiteX1" fmla="*/ 294951 w 8209169"/>
              <a:gd name="connsiteY1" fmla="*/ 577731 h 9024456"/>
              <a:gd name="connsiteX2" fmla="*/ 6480758 w 8209169"/>
              <a:gd name="connsiteY2" fmla="*/ 2216937 h 9024456"/>
              <a:gd name="connsiteX3" fmla="*/ 8143550 w 8209169"/>
              <a:gd name="connsiteY3" fmla="*/ 6912308 h 9024456"/>
              <a:gd name="connsiteX4" fmla="*/ 4386165 w 8209169"/>
              <a:gd name="connsiteY4" fmla="*/ 8903487 h 9024456"/>
              <a:gd name="connsiteX5" fmla="*/ 1213886 w 8209169"/>
              <a:gd name="connsiteY5" fmla="*/ 8312937 h 9024456"/>
              <a:gd name="connsiteX0" fmla="*/ 699248 w 8418431"/>
              <a:gd name="connsiteY0" fmla="*/ 6963098 h 8811532"/>
              <a:gd name="connsiteX1" fmla="*/ 504213 w 8418431"/>
              <a:gd name="connsiteY1" fmla="*/ 485192 h 8811532"/>
              <a:gd name="connsiteX2" fmla="*/ 6690020 w 8418431"/>
              <a:gd name="connsiteY2" fmla="*/ 2124398 h 8811532"/>
              <a:gd name="connsiteX3" fmla="*/ 8352812 w 8418431"/>
              <a:gd name="connsiteY3" fmla="*/ 6819769 h 8811532"/>
              <a:gd name="connsiteX4" fmla="*/ 4595427 w 8418431"/>
              <a:gd name="connsiteY4" fmla="*/ 8810948 h 8811532"/>
              <a:gd name="connsiteX5" fmla="*/ 699248 w 8418431"/>
              <a:gd name="connsiteY5" fmla="*/ 6963098 h 8811532"/>
              <a:gd name="connsiteX0" fmla="*/ 699248 w 8418431"/>
              <a:gd name="connsiteY0" fmla="*/ 6963098 h 8811506"/>
              <a:gd name="connsiteX1" fmla="*/ 504213 w 8418431"/>
              <a:gd name="connsiteY1" fmla="*/ 485192 h 8811506"/>
              <a:gd name="connsiteX2" fmla="*/ 6690020 w 8418431"/>
              <a:gd name="connsiteY2" fmla="*/ 2124398 h 8811506"/>
              <a:gd name="connsiteX3" fmla="*/ 8352812 w 8418431"/>
              <a:gd name="connsiteY3" fmla="*/ 6819769 h 8811506"/>
              <a:gd name="connsiteX4" fmla="*/ 4595427 w 8418431"/>
              <a:gd name="connsiteY4" fmla="*/ 8810948 h 8811506"/>
              <a:gd name="connsiteX5" fmla="*/ 699248 w 8418431"/>
              <a:gd name="connsiteY5" fmla="*/ 6963098 h 8811506"/>
              <a:gd name="connsiteX0" fmla="*/ 680063 w 8399246"/>
              <a:gd name="connsiteY0" fmla="*/ 6963098 h 8813221"/>
              <a:gd name="connsiteX1" fmla="*/ 485028 w 8399246"/>
              <a:gd name="connsiteY1" fmla="*/ 485192 h 8813221"/>
              <a:gd name="connsiteX2" fmla="*/ 6670835 w 8399246"/>
              <a:gd name="connsiteY2" fmla="*/ 2124398 h 8813221"/>
              <a:gd name="connsiteX3" fmla="*/ 8333627 w 8399246"/>
              <a:gd name="connsiteY3" fmla="*/ 6819769 h 8813221"/>
              <a:gd name="connsiteX4" fmla="*/ 4576242 w 8399246"/>
              <a:gd name="connsiteY4" fmla="*/ 8810948 h 8813221"/>
              <a:gd name="connsiteX5" fmla="*/ 680063 w 8399246"/>
              <a:gd name="connsiteY5" fmla="*/ 6963098 h 8813221"/>
              <a:gd name="connsiteX0" fmla="*/ 680063 w 8399246"/>
              <a:gd name="connsiteY0" fmla="*/ 6972914 h 8823037"/>
              <a:gd name="connsiteX1" fmla="*/ 485028 w 8399246"/>
              <a:gd name="connsiteY1" fmla="*/ 495008 h 8823037"/>
              <a:gd name="connsiteX2" fmla="*/ 6670835 w 8399246"/>
              <a:gd name="connsiteY2" fmla="*/ 2134214 h 8823037"/>
              <a:gd name="connsiteX3" fmla="*/ 8333627 w 8399246"/>
              <a:gd name="connsiteY3" fmla="*/ 6829585 h 8823037"/>
              <a:gd name="connsiteX4" fmla="*/ 4576242 w 8399246"/>
              <a:gd name="connsiteY4" fmla="*/ 8820764 h 8823037"/>
              <a:gd name="connsiteX5" fmla="*/ 680063 w 8399246"/>
              <a:gd name="connsiteY5" fmla="*/ 6972914 h 8823037"/>
              <a:gd name="connsiteX0" fmla="*/ 680063 w 8398430"/>
              <a:gd name="connsiteY0" fmla="*/ 6972914 h 8823037"/>
              <a:gd name="connsiteX1" fmla="*/ 485028 w 8398430"/>
              <a:gd name="connsiteY1" fmla="*/ 495008 h 8823037"/>
              <a:gd name="connsiteX2" fmla="*/ 6670835 w 8398430"/>
              <a:gd name="connsiteY2" fmla="*/ 2134214 h 8823037"/>
              <a:gd name="connsiteX3" fmla="*/ 8333627 w 8398430"/>
              <a:gd name="connsiteY3" fmla="*/ 6829585 h 8823037"/>
              <a:gd name="connsiteX4" fmla="*/ 4576242 w 8398430"/>
              <a:gd name="connsiteY4" fmla="*/ 8820764 h 8823037"/>
              <a:gd name="connsiteX5" fmla="*/ 680063 w 8398430"/>
              <a:gd name="connsiteY5" fmla="*/ 6972914 h 8823037"/>
              <a:gd name="connsiteX0" fmla="*/ 680063 w 8325792"/>
              <a:gd name="connsiteY0" fmla="*/ 6972914 h 8822557"/>
              <a:gd name="connsiteX1" fmla="*/ 485028 w 8325792"/>
              <a:gd name="connsiteY1" fmla="*/ 495008 h 8822557"/>
              <a:gd name="connsiteX2" fmla="*/ 6670835 w 8325792"/>
              <a:gd name="connsiteY2" fmla="*/ 2134214 h 8822557"/>
              <a:gd name="connsiteX3" fmla="*/ 8257427 w 8325792"/>
              <a:gd name="connsiteY3" fmla="*/ 6848635 h 8822557"/>
              <a:gd name="connsiteX4" fmla="*/ 4576242 w 8325792"/>
              <a:gd name="connsiteY4" fmla="*/ 8820764 h 8822557"/>
              <a:gd name="connsiteX5" fmla="*/ 680063 w 8325792"/>
              <a:gd name="connsiteY5" fmla="*/ 6972914 h 8822557"/>
              <a:gd name="connsiteX0" fmla="*/ 680063 w 8394904"/>
              <a:gd name="connsiteY0" fmla="*/ 6972914 h 8822557"/>
              <a:gd name="connsiteX1" fmla="*/ 485028 w 8394904"/>
              <a:gd name="connsiteY1" fmla="*/ 495008 h 8822557"/>
              <a:gd name="connsiteX2" fmla="*/ 6670835 w 8394904"/>
              <a:gd name="connsiteY2" fmla="*/ 2134214 h 8822557"/>
              <a:gd name="connsiteX3" fmla="*/ 8257427 w 8394904"/>
              <a:gd name="connsiteY3" fmla="*/ 6848635 h 8822557"/>
              <a:gd name="connsiteX4" fmla="*/ 4576242 w 8394904"/>
              <a:gd name="connsiteY4" fmla="*/ 8820764 h 8822557"/>
              <a:gd name="connsiteX5" fmla="*/ 680063 w 8394904"/>
              <a:gd name="connsiteY5" fmla="*/ 6972914 h 8822557"/>
              <a:gd name="connsiteX0" fmla="*/ 680063 w 8377344"/>
              <a:gd name="connsiteY0" fmla="*/ 6972914 h 8833412"/>
              <a:gd name="connsiteX1" fmla="*/ 485028 w 8377344"/>
              <a:gd name="connsiteY1" fmla="*/ 495008 h 8833412"/>
              <a:gd name="connsiteX2" fmla="*/ 6670835 w 8377344"/>
              <a:gd name="connsiteY2" fmla="*/ 2134214 h 8833412"/>
              <a:gd name="connsiteX3" fmla="*/ 8238377 w 8377344"/>
              <a:gd name="connsiteY3" fmla="*/ 6543835 h 8833412"/>
              <a:gd name="connsiteX4" fmla="*/ 4576242 w 8377344"/>
              <a:gd name="connsiteY4" fmla="*/ 8820764 h 8833412"/>
              <a:gd name="connsiteX5" fmla="*/ 680063 w 8377344"/>
              <a:gd name="connsiteY5" fmla="*/ 6972914 h 8833412"/>
              <a:gd name="connsiteX0" fmla="*/ 727923 w 8425204"/>
              <a:gd name="connsiteY0" fmla="*/ 6833680 h 8687514"/>
              <a:gd name="connsiteX1" fmla="*/ 570988 w 8425204"/>
              <a:gd name="connsiteY1" fmla="*/ 565324 h 8687514"/>
              <a:gd name="connsiteX2" fmla="*/ 6718695 w 8425204"/>
              <a:gd name="connsiteY2" fmla="*/ 1994980 h 8687514"/>
              <a:gd name="connsiteX3" fmla="*/ 8286237 w 8425204"/>
              <a:gd name="connsiteY3" fmla="*/ 6404601 h 8687514"/>
              <a:gd name="connsiteX4" fmla="*/ 4624102 w 8425204"/>
              <a:gd name="connsiteY4" fmla="*/ 8681530 h 8687514"/>
              <a:gd name="connsiteX5" fmla="*/ 727923 w 8425204"/>
              <a:gd name="connsiteY5" fmla="*/ 6833680 h 8687514"/>
              <a:gd name="connsiteX0" fmla="*/ 967317 w 8664598"/>
              <a:gd name="connsiteY0" fmla="*/ 6957107 h 8810941"/>
              <a:gd name="connsiteX1" fmla="*/ 810382 w 8664598"/>
              <a:gd name="connsiteY1" fmla="*/ 688751 h 8810941"/>
              <a:gd name="connsiteX2" fmla="*/ 6958089 w 8664598"/>
              <a:gd name="connsiteY2" fmla="*/ 2118407 h 8810941"/>
              <a:gd name="connsiteX3" fmla="*/ 8525631 w 8664598"/>
              <a:gd name="connsiteY3" fmla="*/ 6528028 h 8810941"/>
              <a:gd name="connsiteX4" fmla="*/ 4863496 w 8664598"/>
              <a:gd name="connsiteY4" fmla="*/ 8804957 h 8810941"/>
              <a:gd name="connsiteX5" fmla="*/ 967317 w 8664598"/>
              <a:gd name="connsiteY5" fmla="*/ 6957107 h 8810941"/>
              <a:gd name="connsiteX0" fmla="*/ 826361 w 8523642"/>
              <a:gd name="connsiteY0" fmla="*/ 6817318 h 8671152"/>
              <a:gd name="connsiteX1" fmla="*/ 669426 w 8523642"/>
              <a:gd name="connsiteY1" fmla="*/ 548962 h 8671152"/>
              <a:gd name="connsiteX2" fmla="*/ 6817133 w 8523642"/>
              <a:gd name="connsiteY2" fmla="*/ 1978618 h 8671152"/>
              <a:gd name="connsiteX3" fmla="*/ 8384675 w 8523642"/>
              <a:gd name="connsiteY3" fmla="*/ 6388239 h 8671152"/>
              <a:gd name="connsiteX4" fmla="*/ 4722540 w 8523642"/>
              <a:gd name="connsiteY4" fmla="*/ 8665168 h 8671152"/>
              <a:gd name="connsiteX5" fmla="*/ 826361 w 8523642"/>
              <a:gd name="connsiteY5" fmla="*/ 6817318 h 8671152"/>
              <a:gd name="connsiteX0" fmla="*/ 809878 w 8507159"/>
              <a:gd name="connsiteY0" fmla="*/ 6957107 h 8810941"/>
              <a:gd name="connsiteX1" fmla="*/ 652943 w 8507159"/>
              <a:gd name="connsiteY1" fmla="*/ 688751 h 8810941"/>
              <a:gd name="connsiteX2" fmla="*/ 6800650 w 8507159"/>
              <a:gd name="connsiteY2" fmla="*/ 2118407 h 8810941"/>
              <a:gd name="connsiteX3" fmla="*/ 8368192 w 8507159"/>
              <a:gd name="connsiteY3" fmla="*/ 6528028 h 8810941"/>
              <a:gd name="connsiteX4" fmla="*/ 4706057 w 8507159"/>
              <a:gd name="connsiteY4" fmla="*/ 8804957 h 8810941"/>
              <a:gd name="connsiteX5" fmla="*/ 809878 w 8507159"/>
              <a:gd name="connsiteY5" fmla="*/ 6957107 h 8810941"/>
              <a:gd name="connsiteX0" fmla="*/ 809878 w 8507159"/>
              <a:gd name="connsiteY0" fmla="*/ 6836052 h 8689619"/>
              <a:gd name="connsiteX1" fmla="*/ 652943 w 8507159"/>
              <a:gd name="connsiteY1" fmla="*/ 758196 h 8689619"/>
              <a:gd name="connsiteX2" fmla="*/ 6800650 w 8507159"/>
              <a:gd name="connsiteY2" fmla="*/ 1997352 h 8689619"/>
              <a:gd name="connsiteX3" fmla="*/ 8368192 w 8507159"/>
              <a:gd name="connsiteY3" fmla="*/ 6406973 h 8689619"/>
              <a:gd name="connsiteX4" fmla="*/ 4706057 w 8507159"/>
              <a:gd name="connsiteY4" fmla="*/ 8683902 h 8689619"/>
              <a:gd name="connsiteX5" fmla="*/ 809878 w 8507159"/>
              <a:gd name="connsiteY5" fmla="*/ 6836052 h 8689619"/>
              <a:gd name="connsiteX0" fmla="*/ 740160 w 8387241"/>
              <a:gd name="connsiteY0" fmla="*/ 6716272 h 8569839"/>
              <a:gd name="connsiteX1" fmla="*/ 583225 w 8387241"/>
              <a:gd name="connsiteY1" fmla="*/ 638416 h 8569839"/>
              <a:gd name="connsiteX2" fmla="*/ 6902382 w 8387241"/>
              <a:gd name="connsiteY2" fmla="*/ 1877572 h 8569839"/>
              <a:gd name="connsiteX3" fmla="*/ 8298474 w 8387241"/>
              <a:gd name="connsiteY3" fmla="*/ 6287193 h 8569839"/>
              <a:gd name="connsiteX4" fmla="*/ 4636339 w 8387241"/>
              <a:gd name="connsiteY4" fmla="*/ 8564122 h 8569839"/>
              <a:gd name="connsiteX5" fmla="*/ 740160 w 8387241"/>
              <a:gd name="connsiteY5" fmla="*/ 6716272 h 8569839"/>
              <a:gd name="connsiteX0" fmla="*/ 740160 w 8389803"/>
              <a:gd name="connsiteY0" fmla="*/ 6716272 h 8569839"/>
              <a:gd name="connsiteX1" fmla="*/ 583225 w 8389803"/>
              <a:gd name="connsiteY1" fmla="*/ 638416 h 8569839"/>
              <a:gd name="connsiteX2" fmla="*/ 6902382 w 8389803"/>
              <a:gd name="connsiteY2" fmla="*/ 1877572 h 8569839"/>
              <a:gd name="connsiteX3" fmla="*/ 8298474 w 8389803"/>
              <a:gd name="connsiteY3" fmla="*/ 6287193 h 8569839"/>
              <a:gd name="connsiteX4" fmla="*/ 4636339 w 8389803"/>
              <a:gd name="connsiteY4" fmla="*/ 8564122 h 8569839"/>
              <a:gd name="connsiteX5" fmla="*/ 740160 w 8389803"/>
              <a:gd name="connsiteY5" fmla="*/ 6716272 h 8569839"/>
              <a:gd name="connsiteX0" fmla="*/ 740160 w 8389803"/>
              <a:gd name="connsiteY0" fmla="*/ 6330030 h 8183597"/>
              <a:gd name="connsiteX1" fmla="*/ 583225 w 8389803"/>
              <a:gd name="connsiteY1" fmla="*/ 252174 h 8183597"/>
              <a:gd name="connsiteX2" fmla="*/ 6902382 w 8389803"/>
              <a:gd name="connsiteY2" fmla="*/ 1491330 h 8183597"/>
              <a:gd name="connsiteX3" fmla="*/ 8298474 w 8389803"/>
              <a:gd name="connsiteY3" fmla="*/ 5900951 h 8183597"/>
              <a:gd name="connsiteX4" fmla="*/ 4636339 w 8389803"/>
              <a:gd name="connsiteY4" fmla="*/ 8177880 h 8183597"/>
              <a:gd name="connsiteX5" fmla="*/ 740160 w 8389803"/>
              <a:gd name="connsiteY5" fmla="*/ 6330030 h 8183597"/>
              <a:gd name="connsiteX0" fmla="*/ 740160 w 8438243"/>
              <a:gd name="connsiteY0" fmla="*/ 6343609 h 8197176"/>
              <a:gd name="connsiteX1" fmla="*/ 583225 w 8438243"/>
              <a:gd name="connsiteY1" fmla="*/ 265753 h 8197176"/>
              <a:gd name="connsiteX2" fmla="*/ 6902382 w 8438243"/>
              <a:gd name="connsiteY2" fmla="*/ 1504909 h 8197176"/>
              <a:gd name="connsiteX3" fmla="*/ 8298474 w 8438243"/>
              <a:gd name="connsiteY3" fmla="*/ 5914530 h 8197176"/>
              <a:gd name="connsiteX4" fmla="*/ 4636339 w 8438243"/>
              <a:gd name="connsiteY4" fmla="*/ 8191459 h 8197176"/>
              <a:gd name="connsiteX5" fmla="*/ 740160 w 8438243"/>
              <a:gd name="connsiteY5" fmla="*/ 6343609 h 8197176"/>
              <a:gd name="connsiteX0" fmla="*/ 755143 w 8505852"/>
              <a:gd name="connsiteY0" fmla="*/ 6332156 h 8185723"/>
              <a:gd name="connsiteX1" fmla="*/ 598208 w 8505852"/>
              <a:gd name="connsiteY1" fmla="*/ 254300 h 8185723"/>
              <a:gd name="connsiteX2" fmla="*/ 7126915 w 8505852"/>
              <a:gd name="connsiteY2" fmla="*/ 1550606 h 8185723"/>
              <a:gd name="connsiteX3" fmla="*/ 8313457 w 8505852"/>
              <a:gd name="connsiteY3" fmla="*/ 5903077 h 8185723"/>
              <a:gd name="connsiteX4" fmla="*/ 4651322 w 8505852"/>
              <a:gd name="connsiteY4" fmla="*/ 8180006 h 8185723"/>
              <a:gd name="connsiteX5" fmla="*/ 755143 w 8505852"/>
              <a:gd name="connsiteY5" fmla="*/ 6332156 h 8185723"/>
              <a:gd name="connsiteX0" fmla="*/ 1247248 w 8994743"/>
              <a:gd name="connsiteY0" fmla="*/ 5877099 h 7730005"/>
              <a:gd name="connsiteX1" fmla="*/ 442613 w 8994743"/>
              <a:gd name="connsiteY1" fmla="*/ 351693 h 7730005"/>
              <a:gd name="connsiteX2" fmla="*/ 7619020 w 8994743"/>
              <a:gd name="connsiteY2" fmla="*/ 1095549 h 7730005"/>
              <a:gd name="connsiteX3" fmla="*/ 8805562 w 8994743"/>
              <a:gd name="connsiteY3" fmla="*/ 5448020 h 7730005"/>
              <a:gd name="connsiteX4" fmla="*/ 5143427 w 8994743"/>
              <a:gd name="connsiteY4" fmla="*/ 7724949 h 7730005"/>
              <a:gd name="connsiteX5" fmla="*/ 1247248 w 8994743"/>
              <a:gd name="connsiteY5" fmla="*/ 5877099 h 7730005"/>
              <a:gd name="connsiteX0" fmla="*/ 1341563 w 9092583"/>
              <a:gd name="connsiteY0" fmla="*/ 5446110 h 7298455"/>
              <a:gd name="connsiteX1" fmla="*/ 422628 w 9092583"/>
              <a:gd name="connsiteY1" fmla="*/ 511254 h 7298455"/>
              <a:gd name="connsiteX2" fmla="*/ 7713335 w 9092583"/>
              <a:gd name="connsiteY2" fmla="*/ 664560 h 7298455"/>
              <a:gd name="connsiteX3" fmla="*/ 8899877 w 9092583"/>
              <a:gd name="connsiteY3" fmla="*/ 5017031 h 7298455"/>
              <a:gd name="connsiteX4" fmla="*/ 5237742 w 9092583"/>
              <a:gd name="connsiteY4" fmla="*/ 7293960 h 7298455"/>
              <a:gd name="connsiteX5" fmla="*/ 1341563 w 9092583"/>
              <a:gd name="connsiteY5" fmla="*/ 5446110 h 7298455"/>
              <a:gd name="connsiteX0" fmla="*/ 602920 w 9630290"/>
              <a:gd name="connsiteY0" fmla="*/ 5405397 h 7294971"/>
              <a:gd name="connsiteX1" fmla="*/ 960335 w 9630290"/>
              <a:gd name="connsiteY1" fmla="*/ 508641 h 7294971"/>
              <a:gd name="connsiteX2" fmla="*/ 8251042 w 9630290"/>
              <a:gd name="connsiteY2" fmla="*/ 661947 h 7294971"/>
              <a:gd name="connsiteX3" fmla="*/ 9437584 w 9630290"/>
              <a:gd name="connsiteY3" fmla="*/ 5014418 h 7294971"/>
              <a:gd name="connsiteX4" fmla="*/ 5775449 w 9630290"/>
              <a:gd name="connsiteY4" fmla="*/ 7291347 h 7294971"/>
              <a:gd name="connsiteX5" fmla="*/ 602920 w 9630290"/>
              <a:gd name="connsiteY5" fmla="*/ 5405397 h 7294971"/>
              <a:gd name="connsiteX0" fmla="*/ 569265 w 9634436"/>
              <a:gd name="connsiteY0" fmla="*/ 5405397 h 6449465"/>
              <a:gd name="connsiteX1" fmla="*/ 926680 w 9634436"/>
              <a:gd name="connsiteY1" fmla="*/ 508641 h 6449465"/>
              <a:gd name="connsiteX2" fmla="*/ 8217387 w 9634436"/>
              <a:gd name="connsiteY2" fmla="*/ 661947 h 6449465"/>
              <a:gd name="connsiteX3" fmla="*/ 9403929 w 9634436"/>
              <a:gd name="connsiteY3" fmla="*/ 5014418 h 6449465"/>
              <a:gd name="connsiteX4" fmla="*/ 5227444 w 9634436"/>
              <a:gd name="connsiteY4" fmla="*/ 6434097 h 6449465"/>
              <a:gd name="connsiteX5" fmla="*/ 569265 w 9634436"/>
              <a:gd name="connsiteY5" fmla="*/ 5405397 h 6449465"/>
              <a:gd name="connsiteX0" fmla="*/ 564328 w 9635105"/>
              <a:gd name="connsiteY0" fmla="*/ 5405397 h 6325392"/>
              <a:gd name="connsiteX1" fmla="*/ 921743 w 9635105"/>
              <a:gd name="connsiteY1" fmla="*/ 508641 h 6325392"/>
              <a:gd name="connsiteX2" fmla="*/ 8212450 w 9635105"/>
              <a:gd name="connsiteY2" fmla="*/ 661947 h 6325392"/>
              <a:gd name="connsiteX3" fmla="*/ 9398992 w 9635105"/>
              <a:gd name="connsiteY3" fmla="*/ 5014418 h 6325392"/>
              <a:gd name="connsiteX4" fmla="*/ 5146307 w 9635105"/>
              <a:gd name="connsiteY4" fmla="*/ 6300747 h 6325392"/>
              <a:gd name="connsiteX5" fmla="*/ 564328 w 9635105"/>
              <a:gd name="connsiteY5" fmla="*/ 5405397 h 6325392"/>
              <a:gd name="connsiteX0" fmla="*/ 766723 w 9848717"/>
              <a:gd name="connsiteY0" fmla="*/ 6577032 h 7537397"/>
              <a:gd name="connsiteX1" fmla="*/ 781238 w 9848717"/>
              <a:gd name="connsiteY1" fmla="*/ 232476 h 7537397"/>
              <a:gd name="connsiteX2" fmla="*/ 8414845 w 9848717"/>
              <a:gd name="connsiteY2" fmla="*/ 1833582 h 7537397"/>
              <a:gd name="connsiteX3" fmla="*/ 9601387 w 9848717"/>
              <a:gd name="connsiteY3" fmla="*/ 6186053 h 7537397"/>
              <a:gd name="connsiteX4" fmla="*/ 5348702 w 9848717"/>
              <a:gd name="connsiteY4" fmla="*/ 7472382 h 7537397"/>
              <a:gd name="connsiteX5" fmla="*/ 766723 w 9848717"/>
              <a:gd name="connsiteY5" fmla="*/ 6577032 h 7537397"/>
              <a:gd name="connsiteX0" fmla="*/ 766723 w 9589370"/>
              <a:gd name="connsiteY0" fmla="*/ 6580266 h 7526524"/>
              <a:gd name="connsiteX1" fmla="*/ 781238 w 9589370"/>
              <a:gd name="connsiteY1" fmla="*/ 235710 h 7526524"/>
              <a:gd name="connsiteX2" fmla="*/ 8414845 w 9589370"/>
              <a:gd name="connsiteY2" fmla="*/ 1836816 h 7526524"/>
              <a:gd name="connsiteX3" fmla="*/ 9258487 w 9589370"/>
              <a:gd name="connsiteY3" fmla="*/ 6379787 h 7526524"/>
              <a:gd name="connsiteX4" fmla="*/ 5348702 w 9589370"/>
              <a:gd name="connsiteY4" fmla="*/ 7475616 h 7526524"/>
              <a:gd name="connsiteX5" fmla="*/ 766723 w 9589370"/>
              <a:gd name="connsiteY5" fmla="*/ 6580266 h 7526524"/>
              <a:gd name="connsiteX0" fmla="*/ 766723 w 9739349"/>
              <a:gd name="connsiteY0" fmla="*/ 6580266 h 7526524"/>
              <a:gd name="connsiteX1" fmla="*/ 781238 w 9739349"/>
              <a:gd name="connsiteY1" fmla="*/ 235710 h 7526524"/>
              <a:gd name="connsiteX2" fmla="*/ 8414845 w 9739349"/>
              <a:gd name="connsiteY2" fmla="*/ 1836816 h 7526524"/>
              <a:gd name="connsiteX3" fmla="*/ 9258487 w 9739349"/>
              <a:gd name="connsiteY3" fmla="*/ 6379787 h 7526524"/>
              <a:gd name="connsiteX4" fmla="*/ 5348702 w 9739349"/>
              <a:gd name="connsiteY4" fmla="*/ 7475616 h 7526524"/>
              <a:gd name="connsiteX5" fmla="*/ 766723 w 9739349"/>
              <a:gd name="connsiteY5" fmla="*/ 6580266 h 7526524"/>
              <a:gd name="connsiteX0" fmla="*/ 175852 w 9089654"/>
              <a:gd name="connsiteY0" fmla="*/ 6291481 h 7226143"/>
              <a:gd name="connsiteX1" fmla="*/ 1619117 w 9089654"/>
              <a:gd name="connsiteY1" fmla="*/ 270775 h 7226143"/>
              <a:gd name="connsiteX2" fmla="*/ 7823974 w 9089654"/>
              <a:gd name="connsiteY2" fmla="*/ 1548031 h 7226143"/>
              <a:gd name="connsiteX3" fmla="*/ 8667616 w 9089654"/>
              <a:gd name="connsiteY3" fmla="*/ 6091002 h 7226143"/>
              <a:gd name="connsiteX4" fmla="*/ 4757831 w 9089654"/>
              <a:gd name="connsiteY4" fmla="*/ 7186831 h 7226143"/>
              <a:gd name="connsiteX5" fmla="*/ 175852 w 9089654"/>
              <a:gd name="connsiteY5" fmla="*/ 6291481 h 7226143"/>
              <a:gd name="connsiteX0" fmla="*/ 178029 w 9072781"/>
              <a:gd name="connsiteY0" fmla="*/ 6454460 h 7293316"/>
              <a:gd name="connsiteX1" fmla="*/ 1602244 w 9072781"/>
              <a:gd name="connsiteY1" fmla="*/ 281354 h 7293316"/>
              <a:gd name="connsiteX2" fmla="*/ 7807101 w 9072781"/>
              <a:gd name="connsiteY2" fmla="*/ 1558610 h 7293316"/>
              <a:gd name="connsiteX3" fmla="*/ 8650743 w 9072781"/>
              <a:gd name="connsiteY3" fmla="*/ 6101581 h 7293316"/>
              <a:gd name="connsiteX4" fmla="*/ 4740958 w 9072781"/>
              <a:gd name="connsiteY4" fmla="*/ 7197410 h 7293316"/>
              <a:gd name="connsiteX5" fmla="*/ 178029 w 9072781"/>
              <a:gd name="connsiteY5" fmla="*/ 6454460 h 7293316"/>
              <a:gd name="connsiteX0" fmla="*/ 180408 w 8965049"/>
              <a:gd name="connsiteY0" fmla="*/ 6405590 h 7244446"/>
              <a:gd name="connsiteX1" fmla="*/ 1604623 w 8965049"/>
              <a:gd name="connsiteY1" fmla="*/ 232484 h 7244446"/>
              <a:gd name="connsiteX2" fmla="*/ 7923780 w 8965049"/>
              <a:gd name="connsiteY2" fmla="*/ 1757390 h 7244446"/>
              <a:gd name="connsiteX3" fmla="*/ 8653122 w 8965049"/>
              <a:gd name="connsiteY3" fmla="*/ 6052711 h 7244446"/>
              <a:gd name="connsiteX4" fmla="*/ 4743337 w 8965049"/>
              <a:gd name="connsiteY4" fmla="*/ 7148540 h 7244446"/>
              <a:gd name="connsiteX5" fmla="*/ 180408 w 8965049"/>
              <a:gd name="connsiteY5" fmla="*/ 6405590 h 7244446"/>
              <a:gd name="connsiteX0" fmla="*/ 180408 w 8714215"/>
              <a:gd name="connsiteY0" fmla="*/ 6406921 h 7240324"/>
              <a:gd name="connsiteX1" fmla="*/ 1604623 w 8714215"/>
              <a:gd name="connsiteY1" fmla="*/ 233815 h 7240324"/>
              <a:gd name="connsiteX2" fmla="*/ 7923780 w 8714215"/>
              <a:gd name="connsiteY2" fmla="*/ 1758721 h 7240324"/>
              <a:gd name="connsiteX3" fmla="*/ 8272122 w 8714215"/>
              <a:gd name="connsiteY3" fmla="*/ 6130242 h 7240324"/>
              <a:gd name="connsiteX4" fmla="*/ 4743337 w 8714215"/>
              <a:gd name="connsiteY4" fmla="*/ 7149871 h 7240324"/>
              <a:gd name="connsiteX5" fmla="*/ 180408 w 8714215"/>
              <a:gd name="connsiteY5" fmla="*/ 6406921 h 7240324"/>
              <a:gd name="connsiteX0" fmla="*/ 180408 w 8782033"/>
              <a:gd name="connsiteY0" fmla="*/ 6406921 h 7240324"/>
              <a:gd name="connsiteX1" fmla="*/ 1604623 w 8782033"/>
              <a:gd name="connsiteY1" fmla="*/ 233815 h 7240324"/>
              <a:gd name="connsiteX2" fmla="*/ 7923780 w 8782033"/>
              <a:gd name="connsiteY2" fmla="*/ 1758721 h 7240324"/>
              <a:gd name="connsiteX3" fmla="*/ 8272122 w 8782033"/>
              <a:gd name="connsiteY3" fmla="*/ 6130242 h 7240324"/>
              <a:gd name="connsiteX4" fmla="*/ 4743337 w 8782033"/>
              <a:gd name="connsiteY4" fmla="*/ 7149871 h 7240324"/>
              <a:gd name="connsiteX5" fmla="*/ 180408 w 8782033"/>
              <a:gd name="connsiteY5" fmla="*/ 6406921 h 7240324"/>
              <a:gd name="connsiteX0" fmla="*/ 182022 w 8757957"/>
              <a:gd name="connsiteY0" fmla="*/ 6384039 h 7217442"/>
              <a:gd name="connsiteX1" fmla="*/ 1606237 w 8757957"/>
              <a:gd name="connsiteY1" fmla="*/ 210933 h 7217442"/>
              <a:gd name="connsiteX2" fmla="*/ 8001594 w 8757957"/>
              <a:gd name="connsiteY2" fmla="*/ 1869189 h 7217442"/>
              <a:gd name="connsiteX3" fmla="*/ 8273736 w 8757957"/>
              <a:gd name="connsiteY3" fmla="*/ 6107360 h 7217442"/>
              <a:gd name="connsiteX4" fmla="*/ 4744951 w 8757957"/>
              <a:gd name="connsiteY4" fmla="*/ 7126989 h 7217442"/>
              <a:gd name="connsiteX5" fmla="*/ 182022 w 8757957"/>
              <a:gd name="connsiteY5" fmla="*/ 6384039 h 7217442"/>
              <a:gd name="connsiteX0" fmla="*/ 182022 w 8831663"/>
              <a:gd name="connsiteY0" fmla="*/ 6400927 h 7234330"/>
              <a:gd name="connsiteX1" fmla="*/ 1606237 w 8831663"/>
              <a:gd name="connsiteY1" fmla="*/ 227821 h 7234330"/>
              <a:gd name="connsiteX2" fmla="*/ 8001594 w 8831663"/>
              <a:gd name="connsiteY2" fmla="*/ 1886077 h 7234330"/>
              <a:gd name="connsiteX3" fmla="*/ 8273736 w 8831663"/>
              <a:gd name="connsiteY3" fmla="*/ 6124248 h 7234330"/>
              <a:gd name="connsiteX4" fmla="*/ 4744951 w 8831663"/>
              <a:gd name="connsiteY4" fmla="*/ 7143877 h 7234330"/>
              <a:gd name="connsiteX5" fmla="*/ 182022 w 8831663"/>
              <a:gd name="connsiteY5" fmla="*/ 6400927 h 7234330"/>
              <a:gd name="connsiteX0" fmla="*/ 182022 w 8908099"/>
              <a:gd name="connsiteY0" fmla="*/ 6429545 h 7262948"/>
              <a:gd name="connsiteX1" fmla="*/ 1606237 w 8908099"/>
              <a:gd name="connsiteY1" fmla="*/ 256439 h 7262948"/>
              <a:gd name="connsiteX2" fmla="*/ 8001594 w 8908099"/>
              <a:gd name="connsiteY2" fmla="*/ 1914695 h 7262948"/>
              <a:gd name="connsiteX3" fmla="*/ 8273736 w 8908099"/>
              <a:gd name="connsiteY3" fmla="*/ 6152866 h 7262948"/>
              <a:gd name="connsiteX4" fmla="*/ 4744951 w 8908099"/>
              <a:gd name="connsiteY4" fmla="*/ 7172495 h 7262948"/>
              <a:gd name="connsiteX5" fmla="*/ 182022 w 8908099"/>
              <a:gd name="connsiteY5" fmla="*/ 6429545 h 7262948"/>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93271"/>
              <a:gd name="connsiteY0" fmla="*/ 6429545 h 7515869"/>
              <a:gd name="connsiteX1" fmla="*/ 1594454 w 8993271"/>
              <a:gd name="connsiteY1" fmla="*/ 256439 h 7515869"/>
              <a:gd name="connsiteX2" fmla="*/ 7989811 w 8993271"/>
              <a:gd name="connsiteY2" fmla="*/ 1914695 h 7515869"/>
              <a:gd name="connsiteX3" fmla="*/ 8261953 w 8993271"/>
              <a:gd name="connsiteY3" fmla="*/ 6152866 h 7515869"/>
              <a:gd name="connsiteX4" fmla="*/ 4561718 w 8993271"/>
              <a:gd name="connsiteY4" fmla="*/ 7515395 h 7515869"/>
              <a:gd name="connsiteX5" fmla="*/ 170239 w 8993271"/>
              <a:gd name="connsiteY5" fmla="*/ 6429545 h 7515869"/>
              <a:gd name="connsiteX0" fmla="*/ 170239 w 8785520"/>
              <a:gd name="connsiteY0" fmla="*/ 6381142 h 7500789"/>
              <a:gd name="connsiteX1" fmla="*/ 1594454 w 8785520"/>
              <a:gd name="connsiteY1" fmla="*/ 208036 h 7500789"/>
              <a:gd name="connsiteX2" fmla="*/ 7989811 w 8785520"/>
              <a:gd name="connsiteY2" fmla="*/ 1866292 h 7500789"/>
              <a:gd name="connsiteX3" fmla="*/ 8147653 w 8785520"/>
              <a:gd name="connsiteY3" fmla="*/ 5913963 h 7500789"/>
              <a:gd name="connsiteX4" fmla="*/ 4561718 w 8785520"/>
              <a:gd name="connsiteY4" fmla="*/ 7466992 h 7500789"/>
              <a:gd name="connsiteX5" fmla="*/ 170239 w 8785520"/>
              <a:gd name="connsiteY5" fmla="*/ 6381142 h 7500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85520" h="7500789">
                <a:moveTo>
                  <a:pt x="170239" y="6381142"/>
                </a:moveTo>
                <a:cubicBezTo>
                  <a:pt x="-324305" y="5171316"/>
                  <a:pt x="291192" y="960511"/>
                  <a:pt x="1594454" y="208036"/>
                </a:cubicBezTo>
                <a:cubicBezTo>
                  <a:pt x="2897716" y="-544439"/>
                  <a:pt x="6897611" y="915304"/>
                  <a:pt x="7989811" y="1866292"/>
                </a:cubicBezTo>
                <a:cubicBezTo>
                  <a:pt x="9082011" y="2817280"/>
                  <a:pt x="8966652" y="4713813"/>
                  <a:pt x="8147653" y="5913963"/>
                </a:cubicBezTo>
                <a:cubicBezTo>
                  <a:pt x="7328654" y="7114113"/>
                  <a:pt x="5891287" y="7389129"/>
                  <a:pt x="4561718" y="7466992"/>
                </a:cubicBezTo>
                <a:cubicBezTo>
                  <a:pt x="3232149" y="7544855"/>
                  <a:pt x="664783" y="7590968"/>
                  <a:pt x="170239" y="6381142"/>
                </a:cubicBez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4818DEBB-F8E1-4348-AEE2-CC6A4CF9CFBE}"/>
              </a:ext>
            </a:extLst>
          </p:cNvPr>
          <p:cNvSpPr>
            <a:spLocks noGrp="1"/>
          </p:cNvSpPr>
          <p:nvPr>
            <p:ph type="title"/>
          </p:nvPr>
        </p:nvSpPr>
        <p:spPr>
          <a:xfrm>
            <a:off x="424387" y="3548257"/>
            <a:ext cx="6206775" cy="1325563"/>
          </a:xfrm>
        </p:spPr>
        <p:txBody>
          <a:bodyPr>
            <a:noAutofit/>
          </a:bodyPr>
          <a:lstStyle/>
          <a:p>
            <a:r>
              <a:rPr lang="en-US" sz="4800" b="1" dirty="0">
                <a:solidFill>
                  <a:srgbClr val="000000"/>
                </a:solidFill>
                <a:latin typeface="Work Sans ExtraBold" pitchFamily="2" charset="0"/>
                <a:cs typeface="Kanit SemiBold" pitchFamily="2" charset="-34"/>
              </a:rPr>
              <a:t>FOREST DESTRUCTION</a:t>
            </a:r>
          </a:p>
        </p:txBody>
      </p:sp>
      <p:pic>
        <p:nvPicPr>
          <p:cNvPr id="16" name="Picture Placeholder 15">
            <a:extLst>
              <a:ext uri="{FF2B5EF4-FFF2-40B4-BE49-F238E27FC236}">
                <a16:creationId xmlns:a16="http://schemas.microsoft.com/office/drawing/2014/main" id="{72E26C82-D027-4F58-A27F-4EC10DA9DCA3}"/>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t="-2731"/>
          <a:stretch/>
        </p:blipFill>
        <p:spPr>
          <a:xfrm rot="5684573">
            <a:off x="5326609" y="-456730"/>
            <a:ext cx="8628204" cy="8681931"/>
          </a:xfrm>
        </p:spPr>
      </p:pic>
      <p:sp>
        <p:nvSpPr>
          <p:cNvPr id="17" name="Slide Number Placeholder 5">
            <a:extLst>
              <a:ext uri="{FF2B5EF4-FFF2-40B4-BE49-F238E27FC236}">
                <a16:creationId xmlns:a16="http://schemas.microsoft.com/office/drawing/2014/main" id="{F629348C-112E-415C-8E5D-0426CA0A1D7A}"/>
              </a:ext>
            </a:extLst>
          </p:cNvPr>
          <p:cNvSpPr txBox="1">
            <a:spLocks/>
          </p:cNvSpPr>
          <p:nvPr/>
        </p:nvSpPr>
        <p:spPr>
          <a:xfrm>
            <a:off x="0" y="365125"/>
            <a:ext cx="1047750" cy="415925"/>
          </a:xfrm>
          <a:prstGeom prst="rect">
            <a:avLst/>
          </a:prstGeom>
          <a:noFill/>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chemeClr val="bg1"/>
                </a:solidFill>
                <a:latin typeface="Livvic Black" pitchFamily="2" charset="0"/>
              </a:rPr>
              <a:t>logo</a:t>
            </a:r>
            <a:endParaRPr lang="en-US" sz="1400" b="1" dirty="0">
              <a:solidFill>
                <a:schemeClr val="bg1"/>
              </a:solidFill>
              <a:latin typeface="Livvic Black" pitchFamily="2" charset="0"/>
            </a:endParaRPr>
          </a:p>
        </p:txBody>
      </p:sp>
      <p:grpSp>
        <p:nvGrpSpPr>
          <p:cNvPr id="18" name="Group 17">
            <a:extLst>
              <a:ext uri="{FF2B5EF4-FFF2-40B4-BE49-F238E27FC236}">
                <a16:creationId xmlns:a16="http://schemas.microsoft.com/office/drawing/2014/main" id="{778E19C3-B4B8-43AA-BE52-158E1E5E6781}"/>
              </a:ext>
            </a:extLst>
          </p:cNvPr>
          <p:cNvGrpSpPr/>
          <p:nvPr/>
        </p:nvGrpSpPr>
        <p:grpSpPr>
          <a:xfrm>
            <a:off x="523875" y="5862308"/>
            <a:ext cx="2339635" cy="630567"/>
            <a:chOff x="422616" y="2523168"/>
            <a:chExt cx="2339635" cy="630567"/>
          </a:xfrm>
        </p:grpSpPr>
        <p:sp>
          <p:nvSpPr>
            <p:cNvPr id="19" name="Rectangle 18">
              <a:extLst>
                <a:ext uri="{FF2B5EF4-FFF2-40B4-BE49-F238E27FC236}">
                  <a16:creationId xmlns:a16="http://schemas.microsoft.com/office/drawing/2014/main" id="{8F72EC58-512C-4955-8486-EFFCAEBCCF5E}"/>
                </a:ext>
              </a:extLst>
            </p:cNvPr>
            <p:cNvSpPr/>
            <p:nvPr/>
          </p:nvSpPr>
          <p:spPr>
            <a:xfrm>
              <a:off x="422617" y="2523168"/>
              <a:ext cx="2339634" cy="630567"/>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88FCBB41-DB32-4034-8397-25363D4FECE2}"/>
                </a:ext>
              </a:extLst>
            </p:cNvPr>
            <p:cNvSpPr txBox="1"/>
            <p:nvPr/>
          </p:nvSpPr>
          <p:spPr>
            <a:xfrm>
              <a:off x="422616" y="2569832"/>
              <a:ext cx="2028825" cy="583903"/>
            </a:xfrm>
            <a:prstGeom prst="rect">
              <a:avLst/>
            </a:prstGeom>
            <a:noFill/>
          </p:spPr>
          <p:txBody>
            <a:bodyPr wrap="square" rtlCol="0">
              <a:noAutofit/>
            </a:bodyPr>
            <a:lstStyle/>
            <a:p>
              <a:r>
                <a:rPr lang="en-US" sz="1400" b="1" dirty="0">
                  <a:latin typeface="Poppins ExtraLight" panose="00000300000000000000" pitchFamily="2" charset="0"/>
                  <a:cs typeface="Poppins ExtraLight" panose="00000300000000000000" pitchFamily="2" charset="0"/>
                </a:rPr>
                <a:t>Presented by:</a:t>
              </a:r>
            </a:p>
            <a:p>
              <a:r>
                <a:rPr lang="en-US" sz="1400" b="1" dirty="0">
                  <a:latin typeface="Poppins ExtraLight" panose="00000300000000000000" pitchFamily="2" charset="0"/>
                  <a:cs typeface="Poppins ExtraLight" panose="00000300000000000000" pitchFamily="2" charset="0"/>
                </a:rPr>
                <a:t>Name last name</a:t>
              </a:r>
            </a:p>
          </p:txBody>
        </p:sp>
      </p:grpSp>
      <p:sp>
        <p:nvSpPr>
          <p:cNvPr id="9" name="Title 6">
            <a:extLst>
              <a:ext uri="{FF2B5EF4-FFF2-40B4-BE49-F238E27FC236}">
                <a16:creationId xmlns:a16="http://schemas.microsoft.com/office/drawing/2014/main" id="{F6AA362B-6608-4D70-BF60-03D612A1ACF6}"/>
              </a:ext>
            </a:extLst>
          </p:cNvPr>
          <p:cNvSpPr txBox="1">
            <a:spLocks/>
          </p:cNvSpPr>
          <p:nvPr/>
        </p:nvSpPr>
        <p:spPr>
          <a:xfrm>
            <a:off x="424387" y="5266287"/>
            <a:ext cx="6206775" cy="30561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spcBef>
                <a:spcPts val="0"/>
              </a:spcBef>
              <a:defRPr/>
            </a:pPr>
            <a:r>
              <a:rPr lang="en-US" sz="2000" b="1" dirty="0">
                <a:solidFill>
                  <a:prstClr val="black"/>
                </a:solidFill>
                <a:latin typeface="Calibri" panose="020F0502020204030204"/>
                <a:ea typeface="+mn-ea"/>
                <a:cs typeface="+mn-cs"/>
              </a:rPr>
              <a:t>Insert your subtitle here</a:t>
            </a:r>
          </a:p>
        </p:txBody>
      </p:sp>
    </p:spTree>
    <p:extLst>
      <p:ext uri="{BB962C8B-B14F-4D97-AF65-F5344CB8AC3E}">
        <p14:creationId xmlns:p14="http://schemas.microsoft.com/office/powerpoint/2010/main" val="3554128475"/>
      </p:ext>
    </p:extLst>
  </p:cSld>
  <p:clrMapOvr>
    <a:masterClrMapping/>
  </p:clrMapOvr>
  <mc:AlternateContent xmlns:mc="http://schemas.openxmlformats.org/markup-compatibility/2006" xmlns:p14="http://schemas.microsoft.com/office/powerpoint/2010/main">
    <mc:Choice Requires="p14">
      <p:transition spd="slow" p14:dur="800">
        <p14:flythrough dir="ou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0-#ppt_w/2"/>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par>
                                <p:cTn id="9" presetID="2" presetClass="entr" presetSubtype="9"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0-#ppt_h/2"/>
                                          </p:val>
                                        </p:tav>
                                        <p:tav tm="100000">
                                          <p:val>
                                            <p:strVal val="#ppt_y"/>
                                          </p:val>
                                        </p:tav>
                                      </p:tavLst>
                                    </p:anim>
                                  </p:childTnLst>
                                </p:cTn>
                              </p:par>
                              <p:par>
                                <p:cTn id="13" presetID="2" presetClass="entr" presetSubtype="9"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0-#ppt_w/2"/>
                                          </p:val>
                                        </p:tav>
                                        <p:tav tm="100000">
                                          <p:val>
                                            <p:strVal val="#ppt_x"/>
                                          </p:val>
                                        </p:tav>
                                      </p:tavLst>
                                    </p:anim>
                                    <p:anim calcmode="lin" valueType="num">
                                      <p:cBhvr additive="base">
                                        <p:cTn id="16"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Top Corners Rounded 40">
            <a:extLst>
              <a:ext uri="{FF2B5EF4-FFF2-40B4-BE49-F238E27FC236}">
                <a16:creationId xmlns:a16="http://schemas.microsoft.com/office/drawing/2014/main" id="{634A3D05-57AB-478B-B48E-618C12A1DFA1}"/>
              </a:ext>
            </a:extLst>
          </p:cNvPr>
          <p:cNvSpPr/>
          <p:nvPr/>
        </p:nvSpPr>
        <p:spPr>
          <a:xfrm rot="10800000">
            <a:off x="3617082" y="0"/>
            <a:ext cx="4978821" cy="1108213"/>
          </a:xfrm>
          <a:prstGeom prst="round2SameRect">
            <a:avLst/>
          </a:prstGeom>
          <a:solidFill>
            <a:srgbClr val="00B05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reeform: Shape 3">
            <a:extLst>
              <a:ext uri="{FF2B5EF4-FFF2-40B4-BE49-F238E27FC236}">
                <a16:creationId xmlns:a16="http://schemas.microsoft.com/office/drawing/2014/main" id="{614BA987-4337-4847-B4C1-E27E4A76A1C4}"/>
              </a:ext>
            </a:extLst>
          </p:cNvPr>
          <p:cNvSpPr/>
          <p:nvPr/>
        </p:nvSpPr>
        <p:spPr>
          <a:xfrm rot="13649566">
            <a:off x="3788641" y="2099497"/>
            <a:ext cx="4451049" cy="3953473"/>
          </a:xfrm>
          <a:custGeom>
            <a:avLst/>
            <a:gdLst>
              <a:gd name="connsiteX0" fmla="*/ 2002972 w 6720114"/>
              <a:gd name="connsiteY0" fmla="*/ 101600 h 7358743"/>
              <a:gd name="connsiteX1" fmla="*/ 2685143 w 6720114"/>
              <a:gd name="connsiteY1" fmla="*/ 1204686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686629 w 6720114"/>
              <a:gd name="connsiteY2" fmla="*/ 1494971 h 7358743"/>
              <a:gd name="connsiteX3" fmla="*/ 4644572 w 6720114"/>
              <a:gd name="connsiteY3" fmla="*/ 1582057 h 7358743"/>
              <a:gd name="connsiteX4" fmla="*/ 5152572 w 6720114"/>
              <a:gd name="connsiteY4" fmla="*/ 1567543 h 7358743"/>
              <a:gd name="connsiteX5" fmla="*/ 5312229 w 6720114"/>
              <a:gd name="connsiteY5" fmla="*/ 1538514 h 7358743"/>
              <a:gd name="connsiteX6" fmla="*/ 5486400 w 6720114"/>
              <a:gd name="connsiteY6" fmla="*/ 1683657 h 7358743"/>
              <a:gd name="connsiteX7" fmla="*/ 5544457 w 6720114"/>
              <a:gd name="connsiteY7" fmla="*/ 1814286 h 7358743"/>
              <a:gd name="connsiteX8" fmla="*/ 6720114 w 6720114"/>
              <a:gd name="connsiteY8" fmla="*/ 5196114 h 7358743"/>
              <a:gd name="connsiteX9" fmla="*/ 6429829 w 6720114"/>
              <a:gd name="connsiteY9" fmla="*/ 7358743 h 7358743"/>
              <a:gd name="connsiteX10" fmla="*/ 0 w 6720114"/>
              <a:gd name="connsiteY10" fmla="*/ 7358743 h 7358743"/>
              <a:gd name="connsiteX11" fmla="*/ 14514 w 6720114"/>
              <a:gd name="connsiteY11" fmla="*/ 0 h 7358743"/>
              <a:gd name="connsiteX12" fmla="*/ 2002972 w 6720114"/>
              <a:gd name="connsiteY12" fmla="*/ 101600 h 7358743"/>
              <a:gd name="connsiteX0" fmla="*/ 2002972 w 6720114"/>
              <a:gd name="connsiteY0" fmla="*/ 101600 h 7358743"/>
              <a:gd name="connsiteX1" fmla="*/ 2481943 w 6720114"/>
              <a:gd name="connsiteY1" fmla="*/ 972458 h 7358743"/>
              <a:gd name="connsiteX2" fmla="*/ 4644572 w 6720114"/>
              <a:gd name="connsiteY2" fmla="*/ 1582057 h 7358743"/>
              <a:gd name="connsiteX3" fmla="*/ 5152572 w 6720114"/>
              <a:gd name="connsiteY3" fmla="*/ 1567543 h 7358743"/>
              <a:gd name="connsiteX4" fmla="*/ 5312229 w 6720114"/>
              <a:gd name="connsiteY4" fmla="*/ 1538514 h 7358743"/>
              <a:gd name="connsiteX5" fmla="*/ 5486400 w 6720114"/>
              <a:gd name="connsiteY5" fmla="*/ 1683657 h 7358743"/>
              <a:gd name="connsiteX6" fmla="*/ 5544457 w 6720114"/>
              <a:gd name="connsiteY6" fmla="*/ 1814286 h 7358743"/>
              <a:gd name="connsiteX7" fmla="*/ 6720114 w 6720114"/>
              <a:gd name="connsiteY7" fmla="*/ 5196114 h 7358743"/>
              <a:gd name="connsiteX8" fmla="*/ 6429829 w 6720114"/>
              <a:gd name="connsiteY8" fmla="*/ 7358743 h 7358743"/>
              <a:gd name="connsiteX9" fmla="*/ 0 w 6720114"/>
              <a:gd name="connsiteY9" fmla="*/ 7358743 h 7358743"/>
              <a:gd name="connsiteX10" fmla="*/ 14514 w 6720114"/>
              <a:gd name="connsiteY10" fmla="*/ 0 h 7358743"/>
              <a:gd name="connsiteX11" fmla="*/ 2002972 w 6720114"/>
              <a:gd name="connsiteY11"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312229 w 6720114"/>
              <a:gd name="connsiteY3" fmla="*/ 1538514 h 7358743"/>
              <a:gd name="connsiteX4" fmla="*/ 5486400 w 6720114"/>
              <a:gd name="connsiteY4" fmla="*/ 1683657 h 7358743"/>
              <a:gd name="connsiteX5" fmla="*/ 5544457 w 6720114"/>
              <a:gd name="connsiteY5" fmla="*/ 1814286 h 7358743"/>
              <a:gd name="connsiteX6" fmla="*/ 6720114 w 6720114"/>
              <a:gd name="connsiteY6" fmla="*/ 5196114 h 7358743"/>
              <a:gd name="connsiteX7" fmla="*/ 6429829 w 6720114"/>
              <a:gd name="connsiteY7" fmla="*/ 7358743 h 7358743"/>
              <a:gd name="connsiteX8" fmla="*/ 0 w 6720114"/>
              <a:gd name="connsiteY8" fmla="*/ 7358743 h 7358743"/>
              <a:gd name="connsiteX9" fmla="*/ 14514 w 6720114"/>
              <a:gd name="connsiteY9" fmla="*/ 0 h 7358743"/>
              <a:gd name="connsiteX10" fmla="*/ 2002972 w 6720114"/>
              <a:gd name="connsiteY10"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5544457 w 6720114"/>
              <a:gd name="connsiteY4" fmla="*/ 1814286 h 7358743"/>
              <a:gd name="connsiteX5" fmla="*/ 6720114 w 6720114"/>
              <a:gd name="connsiteY5" fmla="*/ 5196114 h 7358743"/>
              <a:gd name="connsiteX6" fmla="*/ 6429829 w 6720114"/>
              <a:gd name="connsiteY6" fmla="*/ 7358743 h 7358743"/>
              <a:gd name="connsiteX7" fmla="*/ 0 w 6720114"/>
              <a:gd name="connsiteY7" fmla="*/ 7358743 h 7358743"/>
              <a:gd name="connsiteX8" fmla="*/ 14514 w 6720114"/>
              <a:gd name="connsiteY8" fmla="*/ 0 h 7358743"/>
              <a:gd name="connsiteX9" fmla="*/ 2002972 w 6720114"/>
              <a:gd name="connsiteY9"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6720114 w 6720114"/>
              <a:gd name="connsiteY4" fmla="*/ 5196114 h 7358743"/>
              <a:gd name="connsiteX5" fmla="*/ 6429829 w 6720114"/>
              <a:gd name="connsiteY5" fmla="*/ 7358743 h 7358743"/>
              <a:gd name="connsiteX6" fmla="*/ 0 w 6720114"/>
              <a:gd name="connsiteY6" fmla="*/ 7358743 h 7358743"/>
              <a:gd name="connsiteX7" fmla="*/ 14514 w 6720114"/>
              <a:gd name="connsiteY7" fmla="*/ 0 h 7358743"/>
              <a:gd name="connsiteX8" fmla="*/ 2002972 w 6720114"/>
              <a:gd name="connsiteY8"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52915 w 6720114"/>
              <a:gd name="connsiteY1" fmla="*/ 899887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639664 h 7896807"/>
              <a:gd name="connsiteX1" fmla="*/ 2452915 w 6726293"/>
              <a:gd name="connsiteY1" fmla="*/ 1437951 h 7896807"/>
              <a:gd name="connsiteX2" fmla="*/ 5152572 w 6726293"/>
              <a:gd name="connsiteY2" fmla="*/ 2105607 h 7896807"/>
              <a:gd name="connsiteX3" fmla="*/ 6720114 w 6726293"/>
              <a:gd name="connsiteY3" fmla="*/ 5734178 h 7896807"/>
              <a:gd name="connsiteX4" fmla="*/ 6429829 w 6726293"/>
              <a:gd name="connsiteY4" fmla="*/ 7896807 h 7896807"/>
              <a:gd name="connsiteX5" fmla="*/ 0 w 6726293"/>
              <a:gd name="connsiteY5" fmla="*/ 7896807 h 7896807"/>
              <a:gd name="connsiteX6" fmla="*/ 14514 w 6726293"/>
              <a:gd name="connsiteY6" fmla="*/ 538064 h 7896807"/>
              <a:gd name="connsiteX7" fmla="*/ 2002972 w 6726293"/>
              <a:gd name="connsiteY7" fmla="*/ 639664 h 7896807"/>
              <a:gd name="connsiteX0" fmla="*/ 2509777 w 7233098"/>
              <a:gd name="connsiteY0" fmla="*/ 639664 h 7896807"/>
              <a:gd name="connsiteX1" fmla="*/ 2959720 w 7233098"/>
              <a:gd name="connsiteY1" fmla="*/ 1437951 h 7896807"/>
              <a:gd name="connsiteX2" fmla="*/ 5659377 w 7233098"/>
              <a:gd name="connsiteY2" fmla="*/ 2105607 h 7896807"/>
              <a:gd name="connsiteX3" fmla="*/ 7226919 w 7233098"/>
              <a:gd name="connsiteY3" fmla="*/ 5734178 h 7896807"/>
              <a:gd name="connsiteX4" fmla="*/ 6936634 w 7233098"/>
              <a:gd name="connsiteY4" fmla="*/ 7896807 h 7896807"/>
              <a:gd name="connsiteX5" fmla="*/ 506805 w 7233098"/>
              <a:gd name="connsiteY5" fmla="*/ 7896807 h 7896807"/>
              <a:gd name="connsiteX6" fmla="*/ 521319 w 7233098"/>
              <a:gd name="connsiteY6" fmla="*/ 538064 h 7896807"/>
              <a:gd name="connsiteX7" fmla="*/ 2509777 w 7233098"/>
              <a:gd name="connsiteY7" fmla="*/ 639664 h 7896807"/>
              <a:gd name="connsiteX0" fmla="*/ 2509777 w 7233098"/>
              <a:gd name="connsiteY0" fmla="*/ 370599 h 7627742"/>
              <a:gd name="connsiteX1" fmla="*/ 2959720 w 7233098"/>
              <a:gd name="connsiteY1" fmla="*/ 1168886 h 7627742"/>
              <a:gd name="connsiteX2" fmla="*/ 5659377 w 7233098"/>
              <a:gd name="connsiteY2" fmla="*/ 1836542 h 7627742"/>
              <a:gd name="connsiteX3" fmla="*/ 7226919 w 7233098"/>
              <a:gd name="connsiteY3" fmla="*/ 5465113 h 7627742"/>
              <a:gd name="connsiteX4" fmla="*/ 6936634 w 7233098"/>
              <a:gd name="connsiteY4" fmla="*/ 7627742 h 7627742"/>
              <a:gd name="connsiteX5" fmla="*/ 506805 w 7233098"/>
              <a:gd name="connsiteY5" fmla="*/ 7627742 h 7627742"/>
              <a:gd name="connsiteX6" fmla="*/ 521319 w 7233098"/>
              <a:gd name="connsiteY6" fmla="*/ 268999 h 7627742"/>
              <a:gd name="connsiteX7" fmla="*/ 2509777 w 7233098"/>
              <a:gd name="connsiteY7" fmla="*/ 370599 h 7627742"/>
              <a:gd name="connsiteX0" fmla="*/ 3163119 w 7886440"/>
              <a:gd name="connsiteY0" fmla="*/ 370599 h 7627742"/>
              <a:gd name="connsiteX1" fmla="*/ 3613062 w 7886440"/>
              <a:gd name="connsiteY1" fmla="*/ 1168886 h 7627742"/>
              <a:gd name="connsiteX2" fmla="*/ 6312719 w 7886440"/>
              <a:gd name="connsiteY2" fmla="*/ 1836542 h 7627742"/>
              <a:gd name="connsiteX3" fmla="*/ 7880261 w 7886440"/>
              <a:gd name="connsiteY3" fmla="*/ 5465113 h 7627742"/>
              <a:gd name="connsiteX4" fmla="*/ 7589976 w 7886440"/>
              <a:gd name="connsiteY4" fmla="*/ 7627742 h 7627742"/>
              <a:gd name="connsiteX5" fmla="*/ 1160147 w 7886440"/>
              <a:gd name="connsiteY5" fmla="*/ 7627742 h 7627742"/>
              <a:gd name="connsiteX6" fmla="*/ 1174661 w 7886440"/>
              <a:gd name="connsiteY6" fmla="*/ 268999 h 7627742"/>
              <a:gd name="connsiteX7" fmla="*/ 3163119 w 7886440"/>
              <a:gd name="connsiteY7" fmla="*/ 370599 h 7627742"/>
              <a:gd name="connsiteX0" fmla="*/ 3163119 w 7886440"/>
              <a:gd name="connsiteY0" fmla="*/ 370599 h 8144208"/>
              <a:gd name="connsiteX1" fmla="*/ 3613062 w 7886440"/>
              <a:gd name="connsiteY1" fmla="*/ 1168886 h 8144208"/>
              <a:gd name="connsiteX2" fmla="*/ 6312719 w 7886440"/>
              <a:gd name="connsiteY2" fmla="*/ 1836542 h 8144208"/>
              <a:gd name="connsiteX3" fmla="*/ 7880261 w 7886440"/>
              <a:gd name="connsiteY3" fmla="*/ 5465113 h 8144208"/>
              <a:gd name="connsiteX4" fmla="*/ 7589976 w 7886440"/>
              <a:gd name="connsiteY4" fmla="*/ 7627742 h 8144208"/>
              <a:gd name="connsiteX5" fmla="*/ 1160147 w 7886440"/>
              <a:gd name="connsiteY5" fmla="*/ 7627742 h 8144208"/>
              <a:gd name="connsiteX6" fmla="*/ 1174661 w 7886440"/>
              <a:gd name="connsiteY6" fmla="*/ 268999 h 8144208"/>
              <a:gd name="connsiteX7" fmla="*/ 3163119 w 7886440"/>
              <a:gd name="connsiteY7" fmla="*/ 370599 h 8144208"/>
              <a:gd name="connsiteX0" fmla="*/ 3163119 w 7886440"/>
              <a:gd name="connsiteY0" fmla="*/ 370599 h 8549963"/>
              <a:gd name="connsiteX1" fmla="*/ 3613062 w 7886440"/>
              <a:gd name="connsiteY1" fmla="*/ 1168886 h 8549963"/>
              <a:gd name="connsiteX2" fmla="*/ 6312719 w 7886440"/>
              <a:gd name="connsiteY2" fmla="*/ 1836542 h 8549963"/>
              <a:gd name="connsiteX3" fmla="*/ 7880261 w 7886440"/>
              <a:gd name="connsiteY3" fmla="*/ 5465113 h 8549963"/>
              <a:gd name="connsiteX4" fmla="*/ 7589976 w 7886440"/>
              <a:gd name="connsiteY4" fmla="*/ 7627742 h 8549963"/>
              <a:gd name="connsiteX5" fmla="*/ 1160147 w 7886440"/>
              <a:gd name="connsiteY5" fmla="*/ 7627742 h 8549963"/>
              <a:gd name="connsiteX6" fmla="*/ 1174661 w 7886440"/>
              <a:gd name="connsiteY6" fmla="*/ 268999 h 8549963"/>
              <a:gd name="connsiteX7" fmla="*/ 3163119 w 7886440"/>
              <a:gd name="connsiteY7" fmla="*/ 370599 h 8549963"/>
              <a:gd name="connsiteX0" fmla="*/ 3163119 w 8010785"/>
              <a:gd name="connsiteY0" fmla="*/ 370599 h 8549963"/>
              <a:gd name="connsiteX1" fmla="*/ 3613062 w 8010785"/>
              <a:gd name="connsiteY1" fmla="*/ 1168886 h 8549963"/>
              <a:gd name="connsiteX2" fmla="*/ 6312719 w 8010785"/>
              <a:gd name="connsiteY2" fmla="*/ 1836542 h 8549963"/>
              <a:gd name="connsiteX3" fmla="*/ 7880261 w 8010785"/>
              <a:gd name="connsiteY3" fmla="*/ 5465113 h 8549963"/>
              <a:gd name="connsiteX4" fmla="*/ 7589976 w 8010785"/>
              <a:gd name="connsiteY4" fmla="*/ 7627742 h 8549963"/>
              <a:gd name="connsiteX5" fmla="*/ 1160147 w 8010785"/>
              <a:gd name="connsiteY5" fmla="*/ 7627742 h 8549963"/>
              <a:gd name="connsiteX6" fmla="*/ 1174661 w 8010785"/>
              <a:gd name="connsiteY6" fmla="*/ 268999 h 8549963"/>
              <a:gd name="connsiteX7" fmla="*/ 3163119 w 8010785"/>
              <a:gd name="connsiteY7" fmla="*/ 370599 h 8549963"/>
              <a:gd name="connsiteX0" fmla="*/ 3163119 w 8120884"/>
              <a:gd name="connsiteY0" fmla="*/ 370599 h 8549963"/>
              <a:gd name="connsiteX1" fmla="*/ 3613062 w 8120884"/>
              <a:gd name="connsiteY1" fmla="*/ 1168886 h 8549963"/>
              <a:gd name="connsiteX2" fmla="*/ 6312719 w 8120884"/>
              <a:gd name="connsiteY2" fmla="*/ 1836542 h 8549963"/>
              <a:gd name="connsiteX3" fmla="*/ 7880261 w 8120884"/>
              <a:gd name="connsiteY3" fmla="*/ 5465113 h 8549963"/>
              <a:gd name="connsiteX4" fmla="*/ 7589976 w 8120884"/>
              <a:gd name="connsiteY4" fmla="*/ 7627742 h 8549963"/>
              <a:gd name="connsiteX5" fmla="*/ 1160147 w 8120884"/>
              <a:gd name="connsiteY5" fmla="*/ 7627742 h 8549963"/>
              <a:gd name="connsiteX6" fmla="*/ 1174661 w 8120884"/>
              <a:gd name="connsiteY6" fmla="*/ 268999 h 8549963"/>
              <a:gd name="connsiteX7" fmla="*/ 3163119 w 8120884"/>
              <a:gd name="connsiteY7" fmla="*/ 370599 h 8549963"/>
              <a:gd name="connsiteX0" fmla="*/ 3163119 w 8150802"/>
              <a:gd name="connsiteY0" fmla="*/ 370599 h 8549963"/>
              <a:gd name="connsiteX1" fmla="*/ 3613062 w 8150802"/>
              <a:gd name="connsiteY1" fmla="*/ 1168886 h 8549963"/>
              <a:gd name="connsiteX2" fmla="*/ 6312719 w 8150802"/>
              <a:gd name="connsiteY2" fmla="*/ 1836542 h 8549963"/>
              <a:gd name="connsiteX3" fmla="*/ 7937411 w 8150802"/>
              <a:gd name="connsiteY3" fmla="*/ 5446063 h 8549963"/>
              <a:gd name="connsiteX4" fmla="*/ 7589976 w 8150802"/>
              <a:gd name="connsiteY4" fmla="*/ 7627742 h 8549963"/>
              <a:gd name="connsiteX5" fmla="*/ 1160147 w 8150802"/>
              <a:gd name="connsiteY5" fmla="*/ 7627742 h 8549963"/>
              <a:gd name="connsiteX6" fmla="*/ 1174661 w 8150802"/>
              <a:gd name="connsiteY6" fmla="*/ 268999 h 8549963"/>
              <a:gd name="connsiteX7" fmla="*/ 3163119 w 8150802"/>
              <a:gd name="connsiteY7" fmla="*/ 370599 h 8549963"/>
              <a:gd name="connsiteX0" fmla="*/ 3163119 w 7991228"/>
              <a:gd name="connsiteY0" fmla="*/ 370599 h 8611402"/>
              <a:gd name="connsiteX1" fmla="*/ 3613062 w 7991228"/>
              <a:gd name="connsiteY1" fmla="*/ 1168886 h 8611402"/>
              <a:gd name="connsiteX2" fmla="*/ 6312719 w 7991228"/>
              <a:gd name="connsiteY2" fmla="*/ 1836542 h 8611402"/>
              <a:gd name="connsiteX3" fmla="*/ 7937411 w 7991228"/>
              <a:gd name="connsiteY3" fmla="*/ 5446063 h 8611402"/>
              <a:gd name="connsiteX4" fmla="*/ 6847026 w 7991228"/>
              <a:gd name="connsiteY4" fmla="*/ 7742042 h 8611402"/>
              <a:gd name="connsiteX5" fmla="*/ 1160147 w 7991228"/>
              <a:gd name="connsiteY5" fmla="*/ 7627742 h 8611402"/>
              <a:gd name="connsiteX6" fmla="*/ 1174661 w 7991228"/>
              <a:gd name="connsiteY6" fmla="*/ 268999 h 8611402"/>
              <a:gd name="connsiteX7" fmla="*/ 3163119 w 7991228"/>
              <a:gd name="connsiteY7" fmla="*/ 370599 h 8611402"/>
              <a:gd name="connsiteX0" fmla="*/ 3163119 w 7998082"/>
              <a:gd name="connsiteY0" fmla="*/ 370599 h 8611402"/>
              <a:gd name="connsiteX1" fmla="*/ 3613062 w 7998082"/>
              <a:gd name="connsiteY1" fmla="*/ 1168886 h 8611402"/>
              <a:gd name="connsiteX2" fmla="*/ 6312719 w 7998082"/>
              <a:gd name="connsiteY2" fmla="*/ 1836542 h 8611402"/>
              <a:gd name="connsiteX3" fmla="*/ 7937411 w 7998082"/>
              <a:gd name="connsiteY3" fmla="*/ 5446063 h 8611402"/>
              <a:gd name="connsiteX4" fmla="*/ 6847026 w 7998082"/>
              <a:gd name="connsiteY4" fmla="*/ 7742042 h 8611402"/>
              <a:gd name="connsiteX5" fmla="*/ 1160147 w 7998082"/>
              <a:gd name="connsiteY5" fmla="*/ 7627742 h 8611402"/>
              <a:gd name="connsiteX6" fmla="*/ 1174661 w 7998082"/>
              <a:gd name="connsiteY6" fmla="*/ 268999 h 8611402"/>
              <a:gd name="connsiteX7" fmla="*/ 3163119 w 7998082"/>
              <a:gd name="connsiteY7" fmla="*/ 370599 h 8611402"/>
              <a:gd name="connsiteX0" fmla="*/ 3163119 w 8250944"/>
              <a:gd name="connsiteY0" fmla="*/ 370599 h 8611402"/>
              <a:gd name="connsiteX1" fmla="*/ 3613062 w 8250944"/>
              <a:gd name="connsiteY1" fmla="*/ 1168886 h 8611402"/>
              <a:gd name="connsiteX2" fmla="*/ 6312719 w 8250944"/>
              <a:gd name="connsiteY2" fmla="*/ 1836542 h 8611402"/>
              <a:gd name="connsiteX3" fmla="*/ 7937411 w 8250944"/>
              <a:gd name="connsiteY3" fmla="*/ 5446063 h 8611402"/>
              <a:gd name="connsiteX4" fmla="*/ 6847026 w 8250944"/>
              <a:gd name="connsiteY4" fmla="*/ 7742042 h 8611402"/>
              <a:gd name="connsiteX5" fmla="*/ 1160147 w 8250944"/>
              <a:gd name="connsiteY5" fmla="*/ 7627742 h 8611402"/>
              <a:gd name="connsiteX6" fmla="*/ 1174661 w 8250944"/>
              <a:gd name="connsiteY6" fmla="*/ 268999 h 8611402"/>
              <a:gd name="connsiteX7" fmla="*/ 3163119 w 8250944"/>
              <a:gd name="connsiteY7" fmla="*/ 370599 h 8611402"/>
              <a:gd name="connsiteX0" fmla="*/ 3163119 w 7989338"/>
              <a:gd name="connsiteY0" fmla="*/ 370599 h 8329221"/>
              <a:gd name="connsiteX1" fmla="*/ 3613062 w 7989338"/>
              <a:gd name="connsiteY1" fmla="*/ 1168886 h 8329221"/>
              <a:gd name="connsiteX2" fmla="*/ 6312719 w 7989338"/>
              <a:gd name="connsiteY2" fmla="*/ 1836542 h 8329221"/>
              <a:gd name="connsiteX3" fmla="*/ 7937411 w 7989338"/>
              <a:gd name="connsiteY3" fmla="*/ 5446063 h 8329221"/>
              <a:gd name="connsiteX4" fmla="*/ 6847026 w 7989338"/>
              <a:gd name="connsiteY4" fmla="*/ 7742042 h 8329221"/>
              <a:gd name="connsiteX5" fmla="*/ 1160147 w 7989338"/>
              <a:gd name="connsiteY5" fmla="*/ 7627742 h 8329221"/>
              <a:gd name="connsiteX6" fmla="*/ 1174661 w 7989338"/>
              <a:gd name="connsiteY6" fmla="*/ 268999 h 8329221"/>
              <a:gd name="connsiteX7" fmla="*/ 3163119 w 7989338"/>
              <a:gd name="connsiteY7" fmla="*/ 370599 h 8329221"/>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1174661 w 7973497"/>
              <a:gd name="connsiteY0" fmla="*/ 351517 h 8498473"/>
              <a:gd name="connsiteX1" fmla="*/ 3613062 w 7973497"/>
              <a:gd name="connsiteY1" fmla="*/ 1251404 h 8498473"/>
              <a:gd name="connsiteX2" fmla="*/ 6312719 w 7973497"/>
              <a:gd name="connsiteY2" fmla="*/ 1919060 h 8498473"/>
              <a:gd name="connsiteX3" fmla="*/ 7937411 w 7973497"/>
              <a:gd name="connsiteY3" fmla="*/ 5528581 h 8498473"/>
              <a:gd name="connsiteX4" fmla="*/ 6504126 w 7973497"/>
              <a:gd name="connsiteY4" fmla="*/ 8015060 h 8498473"/>
              <a:gd name="connsiteX5" fmla="*/ 1160147 w 7973497"/>
              <a:gd name="connsiteY5" fmla="*/ 7710260 h 8498473"/>
              <a:gd name="connsiteX6" fmla="*/ 1174661 w 7973497"/>
              <a:gd name="connsiteY6" fmla="*/ 351517 h 8498473"/>
              <a:gd name="connsiteX0" fmla="*/ 71616 w 6884966"/>
              <a:gd name="connsiteY0" fmla="*/ 6458856 h 7247069"/>
              <a:gd name="connsiteX1" fmla="*/ 2524531 w 6884966"/>
              <a:gd name="connsiteY1" fmla="*/ 0 h 7247069"/>
              <a:gd name="connsiteX2" fmla="*/ 5224188 w 6884966"/>
              <a:gd name="connsiteY2" fmla="*/ 667656 h 7247069"/>
              <a:gd name="connsiteX3" fmla="*/ 6848880 w 6884966"/>
              <a:gd name="connsiteY3" fmla="*/ 4277177 h 7247069"/>
              <a:gd name="connsiteX4" fmla="*/ 5415595 w 6884966"/>
              <a:gd name="connsiteY4" fmla="*/ 6763656 h 7247069"/>
              <a:gd name="connsiteX5" fmla="*/ 71616 w 6884966"/>
              <a:gd name="connsiteY5" fmla="*/ 6458856 h 7247069"/>
              <a:gd name="connsiteX0" fmla="*/ 459997 w 7273347"/>
              <a:gd name="connsiteY0" fmla="*/ 7811406 h 8599619"/>
              <a:gd name="connsiteX1" fmla="*/ 550712 w 7273347"/>
              <a:gd name="connsiteY1" fmla="*/ 0 h 8599619"/>
              <a:gd name="connsiteX2" fmla="*/ 5612569 w 7273347"/>
              <a:gd name="connsiteY2" fmla="*/ 2020206 h 8599619"/>
              <a:gd name="connsiteX3" fmla="*/ 7237261 w 7273347"/>
              <a:gd name="connsiteY3" fmla="*/ 5629727 h 8599619"/>
              <a:gd name="connsiteX4" fmla="*/ 5803976 w 7273347"/>
              <a:gd name="connsiteY4" fmla="*/ 8116206 h 8599619"/>
              <a:gd name="connsiteX5" fmla="*/ 459997 w 7273347"/>
              <a:gd name="connsiteY5" fmla="*/ 7811406 h 8599619"/>
              <a:gd name="connsiteX0" fmla="*/ 333964 w 7147314"/>
              <a:gd name="connsiteY0" fmla="*/ 7817713 h 8605926"/>
              <a:gd name="connsiteX1" fmla="*/ 424679 w 7147314"/>
              <a:gd name="connsiteY1" fmla="*/ 6307 h 8605926"/>
              <a:gd name="connsiteX2" fmla="*/ 5486536 w 7147314"/>
              <a:gd name="connsiteY2" fmla="*/ 2026513 h 8605926"/>
              <a:gd name="connsiteX3" fmla="*/ 7111228 w 7147314"/>
              <a:gd name="connsiteY3" fmla="*/ 5636034 h 8605926"/>
              <a:gd name="connsiteX4" fmla="*/ 5677943 w 7147314"/>
              <a:gd name="connsiteY4" fmla="*/ 8122513 h 8605926"/>
              <a:gd name="connsiteX5" fmla="*/ 333964 w 7147314"/>
              <a:gd name="connsiteY5" fmla="*/ 7817713 h 8605926"/>
              <a:gd name="connsiteX0" fmla="*/ 1099492 w 7912842"/>
              <a:gd name="connsiteY0" fmla="*/ 7888086 h 8676299"/>
              <a:gd name="connsiteX1" fmla="*/ 1190207 w 7912842"/>
              <a:gd name="connsiteY1" fmla="*/ 76680 h 8676299"/>
              <a:gd name="connsiteX2" fmla="*/ 6252064 w 7912842"/>
              <a:gd name="connsiteY2" fmla="*/ 2096886 h 8676299"/>
              <a:gd name="connsiteX3" fmla="*/ 7876756 w 7912842"/>
              <a:gd name="connsiteY3" fmla="*/ 5706407 h 8676299"/>
              <a:gd name="connsiteX4" fmla="*/ 6443471 w 7912842"/>
              <a:gd name="connsiteY4" fmla="*/ 8192886 h 8676299"/>
              <a:gd name="connsiteX5" fmla="*/ 1099492 w 7912842"/>
              <a:gd name="connsiteY5" fmla="*/ 7888086 h 8676299"/>
              <a:gd name="connsiteX0" fmla="*/ 1099492 w 7912842"/>
              <a:gd name="connsiteY0" fmla="*/ 7915244 h 8703457"/>
              <a:gd name="connsiteX1" fmla="*/ 1190207 w 7912842"/>
              <a:gd name="connsiteY1" fmla="*/ 103838 h 8703457"/>
              <a:gd name="connsiteX2" fmla="*/ 6252064 w 7912842"/>
              <a:gd name="connsiteY2" fmla="*/ 2124044 h 8703457"/>
              <a:gd name="connsiteX3" fmla="*/ 7876756 w 7912842"/>
              <a:gd name="connsiteY3" fmla="*/ 5733565 h 8703457"/>
              <a:gd name="connsiteX4" fmla="*/ 6443471 w 7912842"/>
              <a:gd name="connsiteY4" fmla="*/ 8220044 h 8703457"/>
              <a:gd name="connsiteX5" fmla="*/ 1099492 w 7912842"/>
              <a:gd name="connsiteY5" fmla="*/ 7915244 h 8703457"/>
              <a:gd name="connsiteX0" fmla="*/ 467628 w 7245072"/>
              <a:gd name="connsiteY0" fmla="*/ 8160659 h 8948872"/>
              <a:gd name="connsiteX1" fmla="*/ 558343 w 7245072"/>
              <a:gd name="connsiteY1" fmla="*/ 349253 h 8948872"/>
              <a:gd name="connsiteX2" fmla="*/ 5734500 w 7245072"/>
              <a:gd name="connsiteY2" fmla="*/ 2064659 h 8948872"/>
              <a:gd name="connsiteX3" fmla="*/ 7244892 w 7245072"/>
              <a:gd name="connsiteY3" fmla="*/ 5978980 h 8948872"/>
              <a:gd name="connsiteX4" fmla="*/ 5811607 w 7245072"/>
              <a:gd name="connsiteY4" fmla="*/ 8465459 h 8948872"/>
              <a:gd name="connsiteX5" fmla="*/ 467628 w 7245072"/>
              <a:gd name="connsiteY5" fmla="*/ 8160659 h 89488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359482"/>
              <a:gd name="connsiteY0" fmla="*/ 8220059 h 8910719"/>
              <a:gd name="connsiteX1" fmla="*/ 558343 w 7359482"/>
              <a:gd name="connsiteY1" fmla="*/ 408653 h 8910719"/>
              <a:gd name="connsiteX2" fmla="*/ 5734500 w 7359482"/>
              <a:gd name="connsiteY2" fmla="*/ 2124059 h 8910719"/>
              <a:gd name="connsiteX3" fmla="*/ 7359192 w 7359482"/>
              <a:gd name="connsiteY3" fmla="*/ 6667030 h 8910719"/>
              <a:gd name="connsiteX4" fmla="*/ 5811607 w 7359482"/>
              <a:gd name="connsiteY4" fmla="*/ 8524859 h 8910719"/>
              <a:gd name="connsiteX5" fmla="*/ 467628 w 7359482"/>
              <a:gd name="connsiteY5" fmla="*/ 8220059 h 8910719"/>
              <a:gd name="connsiteX0" fmla="*/ 467628 w 7359482"/>
              <a:gd name="connsiteY0" fmla="*/ 8220059 h 8913923"/>
              <a:gd name="connsiteX1" fmla="*/ 558343 w 7359482"/>
              <a:gd name="connsiteY1" fmla="*/ 408653 h 8913923"/>
              <a:gd name="connsiteX2" fmla="*/ 5734500 w 7359482"/>
              <a:gd name="connsiteY2" fmla="*/ 2124059 h 8913923"/>
              <a:gd name="connsiteX3" fmla="*/ 7359192 w 7359482"/>
              <a:gd name="connsiteY3" fmla="*/ 6609880 h 8913923"/>
              <a:gd name="connsiteX4" fmla="*/ 5811607 w 7359482"/>
              <a:gd name="connsiteY4" fmla="*/ 8524859 h 8913923"/>
              <a:gd name="connsiteX5" fmla="*/ 467628 w 7359482"/>
              <a:gd name="connsiteY5" fmla="*/ 8220059 h 8913923"/>
              <a:gd name="connsiteX0" fmla="*/ 467628 w 7420959"/>
              <a:gd name="connsiteY0" fmla="*/ 8220059 h 8913923"/>
              <a:gd name="connsiteX1" fmla="*/ 558343 w 7420959"/>
              <a:gd name="connsiteY1" fmla="*/ 408653 h 8913923"/>
              <a:gd name="connsiteX2" fmla="*/ 5734500 w 7420959"/>
              <a:gd name="connsiteY2" fmla="*/ 2124059 h 8913923"/>
              <a:gd name="connsiteX3" fmla="*/ 7359192 w 7420959"/>
              <a:gd name="connsiteY3" fmla="*/ 6609880 h 8913923"/>
              <a:gd name="connsiteX4" fmla="*/ 5811607 w 7420959"/>
              <a:gd name="connsiteY4" fmla="*/ 8524859 h 8913923"/>
              <a:gd name="connsiteX5" fmla="*/ 467628 w 7420959"/>
              <a:gd name="connsiteY5" fmla="*/ 8220059 h 891392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05863"/>
              <a:gd name="connsiteY0" fmla="*/ 8220059 h 8944478"/>
              <a:gd name="connsiteX1" fmla="*/ 558343 w 7405863"/>
              <a:gd name="connsiteY1" fmla="*/ 408653 h 8944478"/>
              <a:gd name="connsiteX2" fmla="*/ 5734500 w 7405863"/>
              <a:gd name="connsiteY2" fmla="*/ 2124059 h 8944478"/>
              <a:gd name="connsiteX3" fmla="*/ 7397292 w 7405863"/>
              <a:gd name="connsiteY3" fmla="*/ 6819430 h 8944478"/>
              <a:gd name="connsiteX4" fmla="*/ 5106757 w 7405863"/>
              <a:gd name="connsiteY4" fmla="*/ 8620109 h 8944478"/>
              <a:gd name="connsiteX5" fmla="*/ 467628 w 7405863"/>
              <a:gd name="connsiteY5" fmla="*/ 8220059 h 8944478"/>
              <a:gd name="connsiteX0" fmla="*/ 467628 w 7405863"/>
              <a:gd name="connsiteY0" fmla="*/ 8220059 h 8924292"/>
              <a:gd name="connsiteX1" fmla="*/ 558343 w 7405863"/>
              <a:gd name="connsiteY1" fmla="*/ 408653 h 8924292"/>
              <a:gd name="connsiteX2" fmla="*/ 5734500 w 7405863"/>
              <a:gd name="connsiteY2" fmla="*/ 2124059 h 8924292"/>
              <a:gd name="connsiteX3" fmla="*/ 7397292 w 7405863"/>
              <a:gd name="connsiteY3" fmla="*/ 6819430 h 8924292"/>
              <a:gd name="connsiteX4" fmla="*/ 5106757 w 7405863"/>
              <a:gd name="connsiteY4" fmla="*/ 8620109 h 8924292"/>
              <a:gd name="connsiteX5" fmla="*/ 467628 w 7405863"/>
              <a:gd name="connsiteY5" fmla="*/ 8220059 h 8924292"/>
              <a:gd name="connsiteX0" fmla="*/ 1213886 w 8152121"/>
              <a:gd name="connsiteY0" fmla="*/ 8158588 h 8862821"/>
              <a:gd name="connsiteX1" fmla="*/ 294951 w 8152121"/>
              <a:gd name="connsiteY1" fmla="*/ 423382 h 8862821"/>
              <a:gd name="connsiteX2" fmla="*/ 6480758 w 8152121"/>
              <a:gd name="connsiteY2" fmla="*/ 2062588 h 8862821"/>
              <a:gd name="connsiteX3" fmla="*/ 8143550 w 8152121"/>
              <a:gd name="connsiteY3" fmla="*/ 6757959 h 8862821"/>
              <a:gd name="connsiteX4" fmla="*/ 5853015 w 8152121"/>
              <a:gd name="connsiteY4" fmla="*/ 8558638 h 8862821"/>
              <a:gd name="connsiteX5" fmla="*/ 1213886 w 8152121"/>
              <a:gd name="connsiteY5" fmla="*/ 8158588 h 8862821"/>
              <a:gd name="connsiteX0" fmla="*/ 1213886 w 8152121"/>
              <a:gd name="connsiteY0" fmla="*/ 8312937 h 9017170"/>
              <a:gd name="connsiteX1" fmla="*/ 294951 w 8152121"/>
              <a:gd name="connsiteY1" fmla="*/ 577731 h 9017170"/>
              <a:gd name="connsiteX2" fmla="*/ 6480758 w 8152121"/>
              <a:gd name="connsiteY2" fmla="*/ 2216937 h 9017170"/>
              <a:gd name="connsiteX3" fmla="*/ 8143550 w 8152121"/>
              <a:gd name="connsiteY3" fmla="*/ 6912308 h 9017170"/>
              <a:gd name="connsiteX4" fmla="*/ 5853015 w 8152121"/>
              <a:gd name="connsiteY4" fmla="*/ 8712987 h 9017170"/>
              <a:gd name="connsiteX5" fmla="*/ 1213886 w 8152121"/>
              <a:gd name="connsiteY5" fmla="*/ 8312937 h 9017170"/>
              <a:gd name="connsiteX0" fmla="*/ 1213886 w 8209169"/>
              <a:gd name="connsiteY0" fmla="*/ 8312937 h 9112854"/>
              <a:gd name="connsiteX1" fmla="*/ 294951 w 8209169"/>
              <a:gd name="connsiteY1" fmla="*/ 577731 h 9112854"/>
              <a:gd name="connsiteX2" fmla="*/ 6480758 w 8209169"/>
              <a:gd name="connsiteY2" fmla="*/ 2216937 h 9112854"/>
              <a:gd name="connsiteX3" fmla="*/ 8143550 w 8209169"/>
              <a:gd name="connsiteY3" fmla="*/ 6912308 h 9112854"/>
              <a:gd name="connsiteX4" fmla="*/ 4386165 w 8209169"/>
              <a:gd name="connsiteY4" fmla="*/ 8903487 h 9112854"/>
              <a:gd name="connsiteX5" fmla="*/ 1213886 w 8209169"/>
              <a:gd name="connsiteY5" fmla="*/ 8312937 h 9112854"/>
              <a:gd name="connsiteX0" fmla="*/ 1213886 w 8209169"/>
              <a:gd name="connsiteY0" fmla="*/ 8312937 h 9024456"/>
              <a:gd name="connsiteX1" fmla="*/ 294951 w 8209169"/>
              <a:gd name="connsiteY1" fmla="*/ 577731 h 9024456"/>
              <a:gd name="connsiteX2" fmla="*/ 6480758 w 8209169"/>
              <a:gd name="connsiteY2" fmla="*/ 2216937 h 9024456"/>
              <a:gd name="connsiteX3" fmla="*/ 8143550 w 8209169"/>
              <a:gd name="connsiteY3" fmla="*/ 6912308 h 9024456"/>
              <a:gd name="connsiteX4" fmla="*/ 4386165 w 8209169"/>
              <a:gd name="connsiteY4" fmla="*/ 8903487 h 9024456"/>
              <a:gd name="connsiteX5" fmla="*/ 1213886 w 8209169"/>
              <a:gd name="connsiteY5" fmla="*/ 8312937 h 9024456"/>
              <a:gd name="connsiteX0" fmla="*/ 699248 w 8418431"/>
              <a:gd name="connsiteY0" fmla="*/ 6963098 h 8811532"/>
              <a:gd name="connsiteX1" fmla="*/ 504213 w 8418431"/>
              <a:gd name="connsiteY1" fmla="*/ 485192 h 8811532"/>
              <a:gd name="connsiteX2" fmla="*/ 6690020 w 8418431"/>
              <a:gd name="connsiteY2" fmla="*/ 2124398 h 8811532"/>
              <a:gd name="connsiteX3" fmla="*/ 8352812 w 8418431"/>
              <a:gd name="connsiteY3" fmla="*/ 6819769 h 8811532"/>
              <a:gd name="connsiteX4" fmla="*/ 4595427 w 8418431"/>
              <a:gd name="connsiteY4" fmla="*/ 8810948 h 8811532"/>
              <a:gd name="connsiteX5" fmla="*/ 699248 w 8418431"/>
              <a:gd name="connsiteY5" fmla="*/ 6963098 h 8811532"/>
              <a:gd name="connsiteX0" fmla="*/ 699248 w 8418431"/>
              <a:gd name="connsiteY0" fmla="*/ 6963098 h 8811506"/>
              <a:gd name="connsiteX1" fmla="*/ 504213 w 8418431"/>
              <a:gd name="connsiteY1" fmla="*/ 485192 h 8811506"/>
              <a:gd name="connsiteX2" fmla="*/ 6690020 w 8418431"/>
              <a:gd name="connsiteY2" fmla="*/ 2124398 h 8811506"/>
              <a:gd name="connsiteX3" fmla="*/ 8352812 w 8418431"/>
              <a:gd name="connsiteY3" fmla="*/ 6819769 h 8811506"/>
              <a:gd name="connsiteX4" fmla="*/ 4595427 w 8418431"/>
              <a:gd name="connsiteY4" fmla="*/ 8810948 h 8811506"/>
              <a:gd name="connsiteX5" fmla="*/ 699248 w 8418431"/>
              <a:gd name="connsiteY5" fmla="*/ 6963098 h 8811506"/>
              <a:gd name="connsiteX0" fmla="*/ 680063 w 8399246"/>
              <a:gd name="connsiteY0" fmla="*/ 6963098 h 8813221"/>
              <a:gd name="connsiteX1" fmla="*/ 485028 w 8399246"/>
              <a:gd name="connsiteY1" fmla="*/ 485192 h 8813221"/>
              <a:gd name="connsiteX2" fmla="*/ 6670835 w 8399246"/>
              <a:gd name="connsiteY2" fmla="*/ 2124398 h 8813221"/>
              <a:gd name="connsiteX3" fmla="*/ 8333627 w 8399246"/>
              <a:gd name="connsiteY3" fmla="*/ 6819769 h 8813221"/>
              <a:gd name="connsiteX4" fmla="*/ 4576242 w 8399246"/>
              <a:gd name="connsiteY4" fmla="*/ 8810948 h 8813221"/>
              <a:gd name="connsiteX5" fmla="*/ 680063 w 8399246"/>
              <a:gd name="connsiteY5" fmla="*/ 6963098 h 8813221"/>
              <a:gd name="connsiteX0" fmla="*/ 680063 w 8399246"/>
              <a:gd name="connsiteY0" fmla="*/ 6972914 h 8823037"/>
              <a:gd name="connsiteX1" fmla="*/ 485028 w 8399246"/>
              <a:gd name="connsiteY1" fmla="*/ 495008 h 8823037"/>
              <a:gd name="connsiteX2" fmla="*/ 6670835 w 8399246"/>
              <a:gd name="connsiteY2" fmla="*/ 2134214 h 8823037"/>
              <a:gd name="connsiteX3" fmla="*/ 8333627 w 8399246"/>
              <a:gd name="connsiteY3" fmla="*/ 6829585 h 8823037"/>
              <a:gd name="connsiteX4" fmla="*/ 4576242 w 8399246"/>
              <a:gd name="connsiteY4" fmla="*/ 8820764 h 8823037"/>
              <a:gd name="connsiteX5" fmla="*/ 680063 w 8399246"/>
              <a:gd name="connsiteY5" fmla="*/ 6972914 h 8823037"/>
              <a:gd name="connsiteX0" fmla="*/ 680063 w 8398430"/>
              <a:gd name="connsiteY0" fmla="*/ 6972914 h 8823037"/>
              <a:gd name="connsiteX1" fmla="*/ 485028 w 8398430"/>
              <a:gd name="connsiteY1" fmla="*/ 495008 h 8823037"/>
              <a:gd name="connsiteX2" fmla="*/ 6670835 w 8398430"/>
              <a:gd name="connsiteY2" fmla="*/ 2134214 h 8823037"/>
              <a:gd name="connsiteX3" fmla="*/ 8333627 w 8398430"/>
              <a:gd name="connsiteY3" fmla="*/ 6829585 h 8823037"/>
              <a:gd name="connsiteX4" fmla="*/ 4576242 w 8398430"/>
              <a:gd name="connsiteY4" fmla="*/ 8820764 h 8823037"/>
              <a:gd name="connsiteX5" fmla="*/ 680063 w 8398430"/>
              <a:gd name="connsiteY5" fmla="*/ 6972914 h 8823037"/>
              <a:gd name="connsiteX0" fmla="*/ 680063 w 8325792"/>
              <a:gd name="connsiteY0" fmla="*/ 6972914 h 8822557"/>
              <a:gd name="connsiteX1" fmla="*/ 485028 w 8325792"/>
              <a:gd name="connsiteY1" fmla="*/ 495008 h 8822557"/>
              <a:gd name="connsiteX2" fmla="*/ 6670835 w 8325792"/>
              <a:gd name="connsiteY2" fmla="*/ 2134214 h 8822557"/>
              <a:gd name="connsiteX3" fmla="*/ 8257427 w 8325792"/>
              <a:gd name="connsiteY3" fmla="*/ 6848635 h 8822557"/>
              <a:gd name="connsiteX4" fmla="*/ 4576242 w 8325792"/>
              <a:gd name="connsiteY4" fmla="*/ 8820764 h 8822557"/>
              <a:gd name="connsiteX5" fmla="*/ 680063 w 8325792"/>
              <a:gd name="connsiteY5" fmla="*/ 6972914 h 8822557"/>
              <a:gd name="connsiteX0" fmla="*/ 680063 w 8394904"/>
              <a:gd name="connsiteY0" fmla="*/ 6972914 h 8822557"/>
              <a:gd name="connsiteX1" fmla="*/ 485028 w 8394904"/>
              <a:gd name="connsiteY1" fmla="*/ 495008 h 8822557"/>
              <a:gd name="connsiteX2" fmla="*/ 6670835 w 8394904"/>
              <a:gd name="connsiteY2" fmla="*/ 2134214 h 8822557"/>
              <a:gd name="connsiteX3" fmla="*/ 8257427 w 8394904"/>
              <a:gd name="connsiteY3" fmla="*/ 6848635 h 8822557"/>
              <a:gd name="connsiteX4" fmla="*/ 4576242 w 8394904"/>
              <a:gd name="connsiteY4" fmla="*/ 8820764 h 8822557"/>
              <a:gd name="connsiteX5" fmla="*/ 680063 w 8394904"/>
              <a:gd name="connsiteY5" fmla="*/ 6972914 h 8822557"/>
              <a:gd name="connsiteX0" fmla="*/ 680063 w 8377344"/>
              <a:gd name="connsiteY0" fmla="*/ 6972914 h 8833412"/>
              <a:gd name="connsiteX1" fmla="*/ 485028 w 8377344"/>
              <a:gd name="connsiteY1" fmla="*/ 495008 h 8833412"/>
              <a:gd name="connsiteX2" fmla="*/ 6670835 w 8377344"/>
              <a:gd name="connsiteY2" fmla="*/ 2134214 h 8833412"/>
              <a:gd name="connsiteX3" fmla="*/ 8238377 w 8377344"/>
              <a:gd name="connsiteY3" fmla="*/ 6543835 h 8833412"/>
              <a:gd name="connsiteX4" fmla="*/ 4576242 w 8377344"/>
              <a:gd name="connsiteY4" fmla="*/ 8820764 h 8833412"/>
              <a:gd name="connsiteX5" fmla="*/ 680063 w 8377344"/>
              <a:gd name="connsiteY5" fmla="*/ 6972914 h 8833412"/>
              <a:gd name="connsiteX0" fmla="*/ 727923 w 8425204"/>
              <a:gd name="connsiteY0" fmla="*/ 6833680 h 8687514"/>
              <a:gd name="connsiteX1" fmla="*/ 570988 w 8425204"/>
              <a:gd name="connsiteY1" fmla="*/ 565324 h 8687514"/>
              <a:gd name="connsiteX2" fmla="*/ 6718695 w 8425204"/>
              <a:gd name="connsiteY2" fmla="*/ 1994980 h 8687514"/>
              <a:gd name="connsiteX3" fmla="*/ 8286237 w 8425204"/>
              <a:gd name="connsiteY3" fmla="*/ 6404601 h 8687514"/>
              <a:gd name="connsiteX4" fmla="*/ 4624102 w 8425204"/>
              <a:gd name="connsiteY4" fmla="*/ 8681530 h 8687514"/>
              <a:gd name="connsiteX5" fmla="*/ 727923 w 8425204"/>
              <a:gd name="connsiteY5" fmla="*/ 6833680 h 8687514"/>
              <a:gd name="connsiteX0" fmla="*/ 967317 w 8664598"/>
              <a:gd name="connsiteY0" fmla="*/ 6957107 h 8810941"/>
              <a:gd name="connsiteX1" fmla="*/ 810382 w 8664598"/>
              <a:gd name="connsiteY1" fmla="*/ 688751 h 8810941"/>
              <a:gd name="connsiteX2" fmla="*/ 6958089 w 8664598"/>
              <a:gd name="connsiteY2" fmla="*/ 2118407 h 8810941"/>
              <a:gd name="connsiteX3" fmla="*/ 8525631 w 8664598"/>
              <a:gd name="connsiteY3" fmla="*/ 6528028 h 8810941"/>
              <a:gd name="connsiteX4" fmla="*/ 4863496 w 8664598"/>
              <a:gd name="connsiteY4" fmla="*/ 8804957 h 8810941"/>
              <a:gd name="connsiteX5" fmla="*/ 967317 w 8664598"/>
              <a:gd name="connsiteY5" fmla="*/ 6957107 h 8810941"/>
              <a:gd name="connsiteX0" fmla="*/ 826361 w 8523642"/>
              <a:gd name="connsiteY0" fmla="*/ 6817318 h 8671152"/>
              <a:gd name="connsiteX1" fmla="*/ 669426 w 8523642"/>
              <a:gd name="connsiteY1" fmla="*/ 548962 h 8671152"/>
              <a:gd name="connsiteX2" fmla="*/ 6817133 w 8523642"/>
              <a:gd name="connsiteY2" fmla="*/ 1978618 h 8671152"/>
              <a:gd name="connsiteX3" fmla="*/ 8384675 w 8523642"/>
              <a:gd name="connsiteY3" fmla="*/ 6388239 h 8671152"/>
              <a:gd name="connsiteX4" fmla="*/ 4722540 w 8523642"/>
              <a:gd name="connsiteY4" fmla="*/ 8665168 h 8671152"/>
              <a:gd name="connsiteX5" fmla="*/ 826361 w 8523642"/>
              <a:gd name="connsiteY5" fmla="*/ 6817318 h 8671152"/>
              <a:gd name="connsiteX0" fmla="*/ 809878 w 8507159"/>
              <a:gd name="connsiteY0" fmla="*/ 6957107 h 8810941"/>
              <a:gd name="connsiteX1" fmla="*/ 652943 w 8507159"/>
              <a:gd name="connsiteY1" fmla="*/ 688751 h 8810941"/>
              <a:gd name="connsiteX2" fmla="*/ 6800650 w 8507159"/>
              <a:gd name="connsiteY2" fmla="*/ 2118407 h 8810941"/>
              <a:gd name="connsiteX3" fmla="*/ 8368192 w 8507159"/>
              <a:gd name="connsiteY3" fmla="*/ 6528028 h 8810941"/>
              <a:gd name="connsiteX4" fmla="*/ 4706057 w 8507159"/>
              <a:gd name="connsiteY4" fmla="*/ 8804957 h 8810941"/>
              <a:gd name="connsiteX5" fmla="*/ 809878 w 8507159"/>
              <a:gd name="connsiteY5" fmla="*/ 6957107 h 8810941"/>
              <a:gd name="connsiteX0" fmla="*/ 809878 w 8507159"/>
              <a:gd name="connsiteY0" fmla="*/ 6836052 h 8689619"/>
              <a:gd name="connsiteX1" fmla="*/ 652943 w 8507159"/>
              <a:gd name="connsiteY1" fmla="*/ 758196 h 8689619"/>
              <a:gd name="connsiteX2" fmla="*/ 6800650 w 8507159"/>
              <a:gd name="connsiteY2" fmla="*/ 1997352 h 8689619"/>
              <a:gd name="connsiteX3" fmla="*/ 8368192 w 8507159"/>
              <a:gd name="connsiteY3" fmla="*/ 6406973 h 8689619"/>
              <a:gd name="connsiteX4" fmla="*/ 4706057 w 8507159"/>
              <a:gd name="connsiteY4" fmla="*/ 8683902 h 8689619"/>
              <a:gd name="connsiteX5" fmla="*/ 809878 w 8507159"/>
              <a:gd name="connsiteY5" fmla="*/ 6836052 h 8689619"/>
              <a:gd name="connsiteX0" fmla="*/ 740160 w 8387241"/>
              <a:gd name="connsiteY0" fmla="*/ 6716272 h 8569839"/>
              <a:gd name="connsiteX1" fmla="*/ 583225 w 8387241"/>
              <a:gd name="connsiteY1" fmla="*/ 638416 h 8569839"/>
              <a:gd name="connsiteX2" fmla="*/ 6902382 w 8387241"/>
              <a:gd name="connsiteY2" fmla="*/ 1877572 h 8569839"/>
              <a:gd name="connsiteX3" fmla="*/ 8298474 w 8387241"/>
              <a:gd name="connsiteY3" fmla="*/ 6287193 h 8569839"/>
              <a:gd name="connsiteX4" fmla="*/ 4636339 w 8387241"/>
              <a:gd name="connsiteY4" fmla="*/ 8564122 h 8569839"/>
              <a:gd name="connsiteX5" fmla="*/ 740160 w 8387241"/>
              <a:gd name="connsiteY5" fmla="*/ 6716272 h 8569839"/>
              <a:gd name="connsiteX0" fmla="*/ 740160 w 8389803"/>
              <a:gd name="connsiteY0" fmla="*/ 6716272 h 8569839"/>
              <a:gd name="connsiteX1" fmla="*/ 583225 w 8389803"/>
              <a:gd name="connsiteY1" fmla="*/ 638416 h 8569839"/>
              <a:gd name="connsiteX2" fmla="*/ 6902382 w 8389803"/>
              <a:gd name="connsiteY2" fmla="*/ 1877572 h 8569839"/>
              <a:gd name="connsiteX3" fmla="*/ 8298474 w 8389803"/>
              <a:gd name="connsiteY3" fmla="*/ 6287193 h 8569839"/>
              <a:gd name="connsiteX4" fmla="*/ 4636339 w 8389803"/>
              <a:gd name="connsiteY4" fmla="*/ 8564122 h 8569839"/>
              <a:gd name="connsiteX5" fmla="*/ 740160 w 8389803"/>
              <a:gd name="connsiteY5" fmla="*/ 6716272 h 8569839"/>
              <a:gd name="connsiteX0" fmla="*/ 740160 w 8389803"/>
              <a:gd name="connsiteY0" fmla="*/ 6330030 h 8183597"/>
              <a:gd name="connsiteX1" fmla="*/ 583225 w 8389803"/>
              <a:gd name="connsiteY1" fmla="*/ 252174 h 8183597"/>
              <a:gd name="connsiteX2" fmla="*/ 6902382 w 8389803"/>
              <a:gd name="connsiteY2" fmla="*/ 1491330 h 8183597"/>
              <a:gd name="connsiteX3" fmla="*/ 8298474 w 8389803"/>
              <a:gd name="connsiteY3" fmla="*/ 5900951 h 8183597"/>
              <a:gd name="connsiteX4" fmla="*/ 4636339 w 8389803"/>
              <a:gd name="connsiteY4" fmla="*/ 8177880 h 8183597"/>
              <a:gd name="connsiteX5" fmla="*/ 740160 w 8389803"/>
              <a:gd name="connsiteY5" fmla="*/ 6330030 h 8183597"/>
              <a:gd name="connsiteX0" fmla="*/ 740160 w 8438243"/>
              <a:gd name="connsiteY0" fmla="*/ 6343609 h 8197176"/>
              <a:gd name="connsiteX1" fmla="*/ 583225 w 8438243"/>
              <a:gd name="connsiteY1" fmla="*/ 265753 h 8197176"/>
              <a:gd name="connsiteX2" fmla="*/ 6902382 w 8438243"/>
              <a:gd name="connsiteY2" fmla="*/ 1504909 h 8197176"/>
              <a:gd name="connsiteX3" fmla="*/ 8298474 w 8438243"/>
              <a:gd name="connsiteY3" fmla="*/ 5914530 h 8197176"/>
              <a:gd name="connsiteX4" fmla="*/ 4636339 w 8438243"/>
              <a:gd name="connsiteY4" fmla="*/ 8191459 h 8197176"/>
              <a:gd name="connsiteX5" fmla="*/ 740160 w 8438243"/>
              <a:gd name="connsiteY5" fmla="*/ 6343609 h 8197176"/>
              <a:gd name="connsiteX0" fmla="*/ 755143 w 8505852"/>
              <a:gd name="connsiteY0" fmla="*/ 6332156 h 8185723"/>
              <a:gd name="connsiteX1" fmla="*/ 598208 w 8505852"/>
              <a:gd name="connsiteY1" fmla="*/ 254300 h 8185723"/>
              <a:gd name="connsiteX2" fmla="*/ 7126915 w 8505852"/>
              <a:gd name="connsiteY2" fmla="*/ 1550606 h 8185723"/>
              <a:gd name="connsiteX3" fmla="*/ 8313457 w 8505852"/>
              <a:gd name="connsiteY3" fmla="*/ 5903077 h 8185723"/>
              <a:gd name="connsiteX4" fmla="*/ 4651322 w 8505852"/>
              <a:gd name="connsiteY4" fmla="*/ 8180006 h 8185723"/>
              <a:gd name="connsiteX5" fmla="*/ 755143 w 8505852"/>
              <a:gd name="connsiteY5" fmla="*/ 6332156 h 8185723"/>
              <a:gd name="connsiteX0" fmla="*/ 1247248 w 8994743"/>
              <a:gd name="connsiteY0" fmla="*/ 5877099 h 7730005"/>
              <a:gd name="connsiteX1" fmla="*/ 442613 w 8994743"/>
              <a:gd name="connsiteY1" fmla="*/ 351693 h 7730005"/>
              <a:gd name="connsiteX2" fmla="*/ 7619020 w 8994743"/>
              <a:gd name="connsiteY2" fmla="*/ 1095549 h 7730005"/>
              <a:gd name="connsiteX3" fmla="*/ 8805562 w 8994743"/>
              <a:gd name="connsiteY3" fmla="*/ 5448020 h 7730005"/>
              <a:gd name="connsiteX4" fmla="*/ 5143427 w 8994743"/>
              <a:gd name="connsiteY4" fmla="*/ 7724949 h 7730005"/>
              <a:gd name="connsiteX5" fmla="*/ 1247248 w 8994743"/>
              <a:gd name="connsiteY5" fmla="*/ 5877099 h 7730005"/>
              <a:gd name="connsiteX0" fmla="*/ 1341563 w 9092583"/>
              <a:gd name="connsiteY0" fmla="*/ 5446110 h 7298455"/>
              <a:gd name="connsiteX1" fmla="*/ 422628 w 9092583"/>
              <a:gd name="connsiteY1" fmla="*/ 511254 h 7298455"/>
              <a:gd name="connsiteX2" fmla="*/ 7713335 w 9092583"/>
              <a:gd name="connsiteY2" fmla="*/ 664560 h 7298455"/>
              <a:gd name="connsiteX3" fmla="*/ 8899877 w 9092583"/>
              <a:gd name="connsiteY3" fmla="*/ 5017031 h 7298455"/>
              <a:gd name="connsiteX4" fmla="*/ 5237742 w 9092583"/>
              <a:gd name="connsiteY4" fmla="*/ 7293960 h 7298455"/>
              <a:gd name="connsiteX5" fmla="*/ 1341563 w 9092583"/>
              <a:gd name="connsiteY5" fmla="*/ 5446110 h 7298455"/>
              <a:gd name="connsiteX0" fmla="*/ 602920 w 9630290"/>
              <a:gd name="connsiteY0" fmla="*/ 5405397 h 7294971"/>
              <a:gd name="connsiteX1" fmla="*/ 960335 w 9630290"/>
              <a:gd name="connsiteY1" fmla="*/ 508641 h 7294971"/>
              <a:gd name="connsiteX2" fmla="*/ 8251042 w 9630290"/>
              <a:gd name="connsiteY2" fmla="*/ 661947 h 7294971"/>
              <a:gd name="connsiteX3" fmla="*/ 9437584 w 9630290"/>
              <a:gd name="connsiteY3" fmla="*/ 5014418 h 7294971"/>
              <a:gd name="connsiteX4" fmla="*/ 5775449 w 9630290"/>
              <a:gd name="connsiteY4" fmla="*/ 7291347 h 7294971"/>
              <a:gd name="connsiteX5" fmla="*/ 602920 w 9630290"/>
              <a:gd name="connsiteY5" fmla="*/ 5405397 h 7294971"/>
              <a:gd name="connsiteX0" fmla="*/ 569265 w 9634436"/>
              <a:gd name="connsiteY0" fmla="*/ 5405397 h 6449465"/>
              <a:gd name="connsiteX1" fmla="*/ 926680 w 9634436"/>
              <a:gd name="connsiteY1" fmla="*/ 508641 h 6449465"/>
              <a:gd name="connsiteX2" fmla="*/ 8217387 w 9634436"/>
              <a:gd name="connsiteY2" fmla="*/ 661947 h 6449465"/>
              <a:gd name="connsiteX3" fmla="*/ 9403929 w 9634436"/>
              <a:gd name="connsiteY3" fmla="*/ 5014418 h 6449465"/>
              <a:gd name="connsiteX4" fmla="*/ 5227444 w 9634436"/>
              <a:gd name="connsiteY4" fmla="*/ 6434097 h 6449465"/>
              <a:gd name="connsiteX5" fmla="*/ 569265 w 9634436"/>
              <a:gd name="connsiteY5" fmla="*/ 5405397 h 6449465"/>
              <a:gd name="connsiteX0" fmla="*/ 564328 w 9635105"/>
              <a:gd name="connsiteY0" fmla="*/ 5405397 h 6325392"/>
              <a:gd name="connsiteX1" fmla="*/ 921743 w 9635105"/>
              <a:gd name="connsiteY1" fmla="*/ 508641 h 6325392"/>
              <a:gd name="connsiteX2" fmla="*/ 8212450 w 9635105"/>
              <a:gd name="connsiteY2" fmla="*/ 661947 h 6325392"/>
              <a:gd name="connsiteX3" fmla="*/ 9398992 w 9635105"/>
              <a:gd name="connsiteY3" fmla="*/ 5014418 h 6325392"/>
              <a:gd name="connsiteX4" fmla="*/ 5146307 w 9635105"/>
              <a:gd name="connsiteY4" fmla="*/ 6300747 h 6325392"/>
              <a:gd name="connsiteX5" fmla="*/ 564328 w 9635105"/>
              <a:gd name="connsiteY5" fmla="*/ 5405397 h 6325392"/>
              <a:gd name="connsiteX0" fmla="*/ 766723 w 9848717"/>
              <a:gd name="connsiteY0" fmla="*/ 6577032 h 7537397"/>
              <a:gd name="connsiteX1" fmla="*/ 781238 w 9848717"/>
              <a:gd name="connsiteY1" fmla="*/ 232476 h 7537397"/>
              <a:gd name="connsiteX2" fmla="*/ 8414845 w 9848717"/>
              <a:gd name="connsiteY2" fmla="*/ 1833582 h 7537397"/>
              <a:gd name="connsiteX3" fmla="*/ 9601387 w 9848717"/>
              <a:gd name="connsiteY3" fmla="*/ 6186053 h 7537397"/>
              <a:gd name="connsiteX4" fmla="*/ 5348702 w 9848717"/>
              <a:gd name="connsiteY4" fmla="*/ 7472382 h 7537397"/>
              <a:gd name="connsiteX5" fmla="*/ 766723 w 9848717"/>
              <a:gd name="connsiteY5" fmla="*/ 6577032 h 7537397"/>
              <a:gd name="connsiteX0" fmla="*/ 766723 w 9589370"/>
              <a:gd name="connsiteY0" fmla="*/ 6580266 h 7526524"/>
              <a:gd name="connsiteX1" fmla="*/ 781238 w 9589370"/>
              <a:gd name="connsiteY1" fmla="*/ 235710 h 7526524"/>
              <a:gd name="connsiteX2" fmla="*/ 8414845 w 9589370"/>
              <a:gd name="connsiteY2" fmla="*/ 1836816 h 7526524"/>
              <a:gd name="connsiteX3" fmla="*/ 9258487 w 9589370"/>
              <a:gd name="connsiteY3" fmla="*/ 6379787 h 7526524"/>
              <a:gd name="connsiteX4" fmla="*/ 5348702 w 9589370"/>
              <a:gd name="connsiteY4" fmla="*/ 7475616 h 7526524"/>
              <a:gd name="connsiteX5" fmla="*/ 766723 w 9589370"/>
              <a:gd name="connsiteY5" fmla="*/ 6580266 h 7526524"/>
              <a:gd name="connsiteX0" fmla="*/ 766723 w 9739349"/>
              <a:gd name="connsiteY0" fmla="*/ 6580266 h 7526524"/>
              <a:gd name="connsiteX1" fmla="*/ 781238 w 9739349"/>
              <a:gd name="connsiteY1" fmla="*/ 235710 h 7526524"/>
              <a:gd name="connsiteX2" fmla="*/ 8414845 w 9739349"/>
              <a:gd name="connsiteY2" fmla="*/ 1836816 h 7526524"/>
              <a:gd name="connsiteX3" fmla="*/ 9258487 w 9739349"/>
              <a:gd name="connsiteY3" fmla="*/ 6379787 h 7526524"/>
              <a:gd name="connsiteX4" fmla="*/ 5348702 w 9739349"/>
              <a:gd name="connsiteY4" fmla="*/ 7475616 h 7526524"/>
              <a:gd name="connsiteX5" fmla="*/ 766723 w 9739349"/>
              <a:gd name="connsiteY5" fmla="*/ 6580266 h 7526524"/>
              <a:gd name="connsiteX0" fmla="*/ 175852 w 9089654"/>
              <a:gd name="connsiteY0" fmla="*/ 6291481 h 7226143"/>
              <a:gd name="connsiteX1" fmla="*/ 1619117 w 9089654"/>
              <a:gd name="connsiteY1" fmla="*/ 270775 h 7226143"/>
              <a:gd name="connsiteX2" fmla="*/ 7823974 w 9089654"/>
              <a:gd name="connsiteY2" fmla="*/ 1548031 h 7226143"/>
              <a:gd name="connsiteX3" fmla="*/ 8667616 w 9089654"/>
              <a:gd name="connsiteY3" fmla="*/ 6091002 h 7226143"/>
              <a:gd name="connsiteX4" fmla="*/ 4757831 w 9089654"/>
              <a:gd name="connsiteY4" fmla="*/ 7186831 h 7226143"/>
              <a:gd name="connsiteX5" fmla="*/ 175852 w 9089654"/>
              <a:gd name="connsiteY5" fmla="*/ 6291481 h 7226143"/>
              <a:gd name="connsiteX0" fmla="*/ 178029 w 9072781"/>
              <a:gd name="connsiteY0" fmla="*/ 6454460 h 7293316"/>
              <a:gd name="connsiteX1" fmla="*/ 1602244 w 9072781"/>
              <a:gd name="connsiteY1" fmla="*/ 281354 h 7293316"/>
              <a:gd name="connsiteX2" fmla="*/ 7807101 w 9072781"/>
              <a:gd name="connsiteY2" fmla="*/ 1558610 h 7293316"/>
              <a:gd name="connsiteX3" fmla="*/ 8650743 w 9072781"/>
              <a:gd name="connsiteY3" fmla="*/ 6101581 h 7293316"/>
              <a:gd name="connsiteX4" fmla="*/ 4740958 w 9072781"/>
              <a:gd name="connsiteY4" fmla="*/ 7197410 h 7293316"/>
              <a:gd name="connsiteX5" fmla="*/ 178029 w 9072781"/>
              <a:gd name="connsiteY5" fmla="*/ 6454460 h 7293316"/>
              <a:gd name="connsiteX0" fmla="*/ 180408 w 8965049"/>
              <a:gd name="connsiteY0" fmla="*/ 6405590 h 7244446"/>
              <a:gd name="connsiteX1" fmla="*/ 1604623 w 8965049"/>
              <a:gd name="connsiteY1" fmla="*/ 232484 h 7244446"/>
              <a:gd name="connsiteX2" fmla="*/ 7923780 w 8965049"/>
              <a:gd name="connsiteY2" fmla="*/ 1757390 h 7244446"/>
              <a:gd name="connsiteX3" fmla="*/ 8653122 w 8965049"/>
              <a:gd name="connsiteY3" fmla="*/ 6052711 h 7244446"/>
              <a:gd name="connsiteX4" fmla="*/ 4743337 w 8965049"/>
              <a:gd name="connsiteY4" fmla="*/ 7148540 h 7244446"/>
              <a:gd name="connsiteX5" fmla="*/ 180408 w 8965049"/>
              <a:gd name="connsiteY5" fmla="*/ 6405590 h 7244446"/>
              <a:gd name="connsiteX0" fmla="*/ 180408 w 8714215"/>
              <a:gd name="connsiteY0" fmla="*/ 6406921 h 7240324"/>
              <a:gd name="connsiteX1" fmla="*/ 1604623 w 8714215"/>
              <a:gd name="connsiteY1" fmla="*/ 233815 h 7240324"/>
              <a:gd name="connsiteX2" fmla="*/ 7923780 w 8714215"/>
              <a:gd name="connsiteY2" fmla="*/ 1758721 h 7240324"/>
              <a:gd name="connsiteX3" fmla="*/ 8272122 w 8714215"/>
              <a:gd name="connsiteY3" fmla="*/ 6130242 h 7240324"/>
              <a:gd name="connsiteX4" fmla="*/ 4743337 w 8714215"/>
              <a:gd name="connsiteY4" fmla="*/ 7149871 h 7240324"/>
              <a:gd name="connsiteX5" fmla="*/ 180408 w 8714215"/>
              <a:gd name="connsiteY5" fmla="*/ 6406921 h 7240324"/>
              <a:gd name="connsiteX0" fmla="*/ 180408 w 8782033"/>
              <a:gd name="connsiteY0" fmla="*/ 6406921 h 7240324"/>
              <a:gd name="connsiteX1" fmla="*/ 1604623 w 8782033"/>
              <a:gd name="connsiteY1" fmla="*/ 233815 h 7240324"/>
              <a:gd name="connsiteX2" fmla="*/ 7923780 w 8782033"/>
              <a:gd name="connsiteY2" fmla="*/ 1758721 h 7240324"/>
              <a:gd name="connsiteX3" fmla="*/ 8272122 w 8782033"/>
              <a:gd name="connsiteY3" fmla="*/ 6130242 h 7240324"/>
              <a:gd name="connsiteX4" fmla="*/ 4743337 w 8782033"/>
              <a:gd name="connsiteY4" fmla="*/ 7149871 h 7240324"/>
              <a:gd name="connsiteX5" fmla="*/ 180408 w 8782033"/>
              <a:gd name="connsiteY5" fmla="*/ 6406921 h 7240324"/>
              <a:gd name="connsiteX0" fmla="*/ 182022 w 8757957"/>
              <a:gd name="connsiteY0" fmla="*/ 6384039 h 7217442"/>
              <a:gd name="connsiteX1" fmla="*/ 1606237 w 8757957"/>
              <a:gd name="connsiteY1" fmla="*/ 210933 h 7217442"/>
              <a:gd name="connsiteX2" fmla="*/ 8001594 w 8757957"/>
              <a:gd name="connsiteY2" fmla="*/ 1869189 h 7217442"/>
              <a:gd name="connsiteX3" fmla="*/ 8273736 w 8757957"/>
              <a:gd name="connsiteY3" fmla="*/ 6107360 h 7217442"/>
              <a:gd name="connsiteX4" fmla="*/ 4744951 w 8757957"/>
              <a:gd name="connsiteY4" fmla="*/ 7126989 h 7217442"/>
              <a:gd name="connsiteX5" fmla="*/ 182022 w 8757957"/>
              <a:gd name="connsiteY5" fmla="*/ 6384039 h 7217442"/>
              <a:gd name="connsiteX0" fmla="*/ 182022 w 8831663"/>
              <a:gd name="connsiteY0" fmla="*/ 6400927 h 7234330"/>
              <a:gd name="connsiteX1" fmla="*/ 1606237 w 8831663"/>
              <a:gd name="connsiteY1" fmla="*/ 227821 h 7234330"/>
              <a:gd name="connsiteX2" fmla="*/ 8001594 w 8831663"/>
              <a:gd name="connsiteY2" fmla="*/ 1886077 h 7234330"/>
              <a:gd name="connsiteX3" fmla="*/ 8273736 w 8831663"/>
              <a:gd name="connsiteY3" fmla="*/ 6124248 h 7234330"/>
              <a:gd name="connsiteX4" fmla="*/ 4744951 w 8831663"/>
              <a:gd name="connsiteY4" fmla="*/ 7143877 h 7234330"/>
              <a:gd name="connsiteX5" fmla="*/ 182022 w 8831663"/>
              <a:gd name="connsiteY5" fmla="*/ 6400927 h 7234330"/>
              <a:gd name="connsiteX0" fmla="*/ 182022 w 8908099"/>
              <a:gd name="connsiteY0" fmla="*/ 6429545 h 7262948"/>
              <a:gd name="connsiteX1" fmla="*/ 1606237 w 8908099"/>
              <a:gd name="connsiteY1" fmla="*/ 256439 h 7262948"/>
              <a:gd name="connsiteX2" fmla="*/ 8001594 w 8908099"/>
              <a:gd name="connsiteY2" fmla="*/ 1914695 h 7262948"/>
              <a:gd name="connsiteX3" fmla="*/ 8273736 w 8908099"/>
              <a:gd name="connsiteY3" fmla="*/ 6152866 h 7262948"/>
              <a:gd name="connsiteX4" fmla="*/ 4744951 w 8908099"/>
              <a:gd name="connsiteY4" fmla="*/ 7172495 h 7262948"/>
              <a:gd name="connsiteX5" fmla="*/ 182022 w 8908099"/>
              <a:gd name="connsiteY5" fmla="*/ 6429545 h 7262948"/>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93271"/>
              <a:gd name="connsiteY0" fmla="*/ 6429545 h 7515869"/>
              <a:gd name="connsiteX1" fmla="*/ 1594454 w 8993271"/>
              <a:gd name="connsiteY1" fmla="*/ 256439 h 7515869"/>
              <a:gd name="connsiteX2" fmla="*/ 7989811 w 8993271"/>
              <a:gd name="connsiteY2" fmla="*/ 1914695 h 7515869"/>
              <a:gd name="connsiteX3" fmla="*/ 8261953 w 8993271"/>
              <a:gd name="connsiteY3" fmla="*/ 6152866 h 7515869"/>
              <a:gd name="connsiteX4" fmla="*/ 4561718 w 8993271"/>
              <a:gd name="connsiteY4" fmla="*/ 7515395 h 7515869"/>
              <a:gd name="connsiteX5" fmla="*/ 170239 w 8993271"/>
              <a:gd name="connsiteY5" fmla="*/ 6429545 h 7515869"/>
              <a:gd name="connsiteX0" fmla="*/ 170239 w 8785520"/>
              <a:gd name="connsiteY0" fmla="*/ 6381142 h 7500789"/>
              <a:gd name="connsiteX1" fmla="*/ 1594454 w 8785520"/>
              <a:gd name="connsiteY1" fmla="*/ 208036 h 7500789"/>
              <a:gd name="connsiteX2" fmla="*/ 7989811 w 8785520"/>
              <a:gd name="connsiteY2" fmla="*/ 1866292 h 7500789"/>
              <a:gd name="connsiteX3" fmla="*/ 8147653 w 8785520"/>
              <a:gd name="connsiteY3" fmla="*/ 5913963 h 7500789"/>
              <a:gd name="connsiteX4" fmla="*/ 4561718 w 8785520"/>
              <a:gd name="connsiteY4" fmla="*/ 7466992 h 7500789"/>
              <a:gd name="connsiteX5" fmla="*/ 170239 w 8785520"/>
              <a:gd name="connsiteY5" fmla="*/ 6381142 h 7500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85520" h="7500789">
                <a:moveTo>
                  <a:pt x="170239" y="6381142"/>
                </a:moveTo>
                <a:cubicBezTo>
                  <a:pt x="-324305" y="5171316"/>
                  <a:pt x="291192" y="960511"/>
                  <a:pt x="1594454" y="208036"/>
                </a:cubicBezTo>
                <a:cubicBezTo>
                  <a:pt x="2897716" y="-544439"/>
                  <a:pt x="6897611" y="915304"/>
                  <a:pt x="7989811" y="1866292"/>
                </a:cubicBezTo>
                <a:cubicBezTo>
                  <a:pt x="9082011" y="2817280"/>
                  <a:pt x="8966652" y="4713813"/>
                  <a:pt x="8147653" y="5913963"/>
                </a:cubicBezTo>
                <a:cubicBezTo>
                  <a:pt x="7328654" y="7114113"/>
                  <a:pt x="5891287" y="7389129"/>
                  <a:pt x="4561718" y="7466992"/>
                </a:cubicBezTo>
                <a:cubicBezTo>
                  <a:pt x="3232149" y="7544855"/>
                  <a:pt x="664783" y="7590968"/>
                  <a:pt x="170239" y="6381142"/>
                </a:cubicBezTo>
                <a:close/>
              </a:path>
            </a:pathLst>
          </a:cu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2171A"/>
              </a:solidFill>
              <a:effectLst/>
              <a:uLnTx/>
              <a:uFillTx/>
              <a:latin typeface="Calibri" panose="020F0502020204030204"/>
              <a:ea typeface="+mn-ea"/>
              <a:cs typeface="+mn-cs"/>
            </a:endParaRPr>
          </a:p>
        </p:txBody>
      </p:sp>
      <p:pic>
        <p:nvPicPr>
          <p:cNvPr id="22" name="Picture Placeholder 21">
            <a:extLst>
              <a:ext uri="{FF2B5EF4-FFF2-40B4-BE49-F238E27FC236}">
                <a16:creationId xmlns:a16="http://schemas.microsoft.com/office/drawing/2014/main" id="{3F27B647-DA47-4ED6-9CC8-0564979029E5}"/>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t="51" b="51"/>
          <a:stretch/>
        </p:blipFill>
        <p:spPr/>
      </p:pic>
      <p:sp>
        <p:nvSpPr>
          <p:cNvPr id="23" name="Title 6">
            <a:extLst>
              <a:ext uri="{FF2B5EF4-FFF2-40B4-BE49-F238E27FC236}">
                <a16:creationId xmlns:a16="http://schemas.microsoft.com/office/drawing/2014/main" id="{03595488-8702-432B-A55C-C34F3338F22B}"/>
              </a:ext>
            </a:extLst>
          </p:cNvPr>
          <p:cNvSpPr txBox="1">
            <a:spLocks/>
          </p:cNvSpPr>
          <p:nvPr/>
        </p:nvSpPr>
        <p:spPr>
          <a:xfrm>
            <a:off x="3617081" y="195401"/>
            <a:ext cx="4978821" cy="9128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en-US" sz="3600" b="1" dirty="0">
                <a:latin typeface="Work Sans ExtraBold" pitchFamily="2" charset="0"/>
                <a:cs typeface="Kanit SemiBold" pitchFamily="2" charset="-34"/>
              </a:rPr>
              <a:t>Insert your title here</a:t>
            </a:r>
          </a:p>
        </p:txBody>
      </p:sp>
      <p:sp>
        <p:nvSpPr>
          <p:cNvPr id="25" name="Title 6">
            <a:extLst>
              <a:ext uri="{FF2B5EF4-FFF2-40B4-BE49-F238E27FC236}">
                <a16:creationId xmlns:a16="http://schemas.microsoft.com/office/drawing/2014/main" id="{37CE96D2-7F78-4110-8F70-BAB376170181}"/>
              </a:ext>
            </a:extLst>
          </p:cNvPr>
          <p:cNvSpPr txBox="1">
            <a:spLocks/>
          </p:cNvSpPr>
          <p:nvPr/>
        </p:nvSpPr>
        <p:spPr>
          <a:xfrm>
            <a:off x="8573456" y="1322602"/>
            <a:ext cx="2228892" cy="9128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7200" b="1" i="0" u="none" strike="noStrike" kern="1200" cap="none" spc="0" normalizeH="0" baseline="0" noProof="0" dirty="0">
                <a:ln>
                  <a:noFill/>
                </a:ln>
                <a:solidFill>
                  <a:srgbClr val="00B050"/>
                </a:solidFill>
                <a:effectLst/>
                <a:uLnTx/>
                <a:uFillTx/>
                <a:latin typeface="Kanit SemiBold" pitchFamily="2" charset="-34"/>
                <a:ea typeface="+mj-ea"/>
                <a:cs typeface="Kanit SemiBold" pitchFamily="2" charset="-34"/>
              </a:rPr>
              <a:t>02</a:t>
            </a:r>
            <a:endParaRPr kumimoji="0" lang="en-US" sz="4800" b="0" i="0" u="none" strike="noStrike" kern="1200" cap="none" spc="0" normalizeH="0" baseline="0" noProof="0" dirty="0">
              <a:ln>
                <a:noFill/>
              </a:ln>
              <a:solidFill>
                <a:srgbClr val="00B050"/>
              </a:solidFill>
              <a:effectLst/>
              <a:uLnTx/>
              <a:uFillTx/>
              <a:latin typeface="Kanit SemiBold" pitchFamily="2" charset="-34"/>
              <a:ea typeface="+mj-ea"/>
              <a:cs typeface="Kanit SemiBold" pitchFamily="2" charset="-34"/>
            </a:endParaRPr>
          </a:p>
        </p:txBody>
      </p:sp>
      <p:grpSp>
        <p:nvGrpSpPr>
          <p:cNvPr id="27" name="Group 26">
            <a:extLst>
              <a:ext uri="{FF2B5EF4-FFF2-40B4-BE49-F238E27FC236}">
                <a16:creationId xmlns:a16="http://schemas.microsoft.com/office/drawing/2014/main" id="{F53AF902-4812-4D75-A205-E23E869FC1CF}"/>
              </a:ext>
            </a:extLst>
          </p:cNvPr>
          <p:cNvGrpSpPr/>
          <p:nvPr/>
        </p:nvGrpSpPr>
        <p:grpSpPr>
          <a:xfrm>
            <a:off x="8617749" y="1973805"/>
            <a:ext cx="3286127" cy="1046440"/>
            <a:chOff x="8764043" y="1973805"/>
            <a:chExt cx="3286127" cy="1046440"/>
          </a:xfrm>
        </p:grpSpPr>
        <p:sp>
          <p:nvSpPr>
            <p:cNvPr id="24" name="TextBox 23">
              <a:extLst>
                <a:ext uri="{FF2B5EF4-FFF2-40B4-BE49-F238E27FC236}">
                  <a16:creationId xmlns:a16="http://schemas.microsoft.com/office/drawing/2014/main" id="{A80B12AC-B863-44AE-B85D-38151E88906C}"/>
                </a:ext>
              </a:extLst>
            </p:cNvPr>
            <p:cNvSpPr txBox="1"/>
            <p:nvPr/>
          </p:nvSpPr>
          <p:spPr>
            <a:xfrm>
              <a:off x="8764043" y="1973805"/>
              <a:ext cx="3286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 your title here</a:t>
              </a:r>
            </a:p>
          </p:txBody>
        </p:sp>
        <p:sp>
          <p:nvSpPr>
            <p:cNvPr id="26" name="TextBox 25">
              <a:extLst>
                <a:ext uri="{FF2B5EF4-FFF2-40B4-BE49-F238E27FC236}">
                  <a16:creationId xmlns:a16="http://schemas.microsoft.com/office/drawing/2014/main" id="{0B82EB7F-540F-4B1C-9EC9-1222AD030FF0}"/>
                </a:ext>
              </a:extLst>
            </p:cNvPr>
            <p:cNvSpPr txBox="1"/>
            <p:nvPr/>
          </p:nvSpPr>
          <p:spPr>
            <a:xfrm>
              <a:off x="8764043" y="2497025"/>
              <a:ext cx="2905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Write a brief description of this title. Write a brief description of this title. </a:t>
              </a:r>
            </a:p>
          </p:txBody>
        </p:sp>
      </p:grpSp>
      <p:sp>
        <p:nvSpPr>
          <p:cNvPr id="28" name="Title 6">
            <a:extLst>
              <a:ext uri="{FF2B5EF4-FFF2-40B4-BE49-F238E27FC236}">
                <a16:creationId xmlns:a16="http://schemas.microsoft.com/office/drawing/2014/main" id="{A848DAFB-7922-4900-B54E-D21B886DCC2F}"/>
              </a:ext>
            </a:extLst>
          </p:cNvPr>
          <p:cNvSpPr txBox="1">
            <a:spLocks/>
          </p:cNvSpPr>
          <p:nvPr/>
        </p:nvSpPr>
        <p:spPr>
          <a:xfrm>
            <a:off x="8573456" y="4834113"/>
            <a:ext cx="2228892" cy="9128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7200" b="1" dirty="0">
                <a:solidFill>
                  <a:srgbClr val="00B050"/>
                </a:solidFill>
                <a:latin typeface="Kanit SemiBold" pitchFamily="2" charset="-34"/>
                <a:cs typeface="Kanit SemiBold" pitchFamily="2" charset="-34"/>
              </a:rPr>
              <a:t>04</a:t>
            </a:r>
          </a:p>
        </p:txBody>
      </p:sp>
      <p:grpSp>
        <p:nvGrpSpPr>
          <p:cNvPr id="29" name="Group 28">
            <a:extLst>
              <a:ext uri="{FF2B5EF4-FFF2-40B4-BE49-F238E27FC236}">
                <a16:creationId xmlns:a16="http://schemas.microsoft.com/office/drawing/2014/main" id="{1002D0FD-9BDA-4A8B-9249-5E47AFFE4283}"/>
              </a:ext>
            </a:extLst>
          </p:cNvPr>
          <p:cNvGrpSpPr/>
          <p:nvPr/>
        </p:nvGrpSpPr>
        <p:grpSpPr>
          <a:xfrm>
            <a:off x="8573456" y="5485316"/>
            <a:ext cx="3286127" cy="1046440"/>
            <a:chOff x="8764043" y="1973805"/>
            <a:chExt cx="3286127" cy="1046440"/>
          </a:xfrm>
        </p:grpSpPr>
        <p:sp>
          <p:nvSpPr>
            <p:cNvPr id="30" name="TextBox 29">
              <a:extLst>
                <a:ext uri="{FF2B5EF4-FFF2-40B4-BE49-F238E27FC236}">
                  <a16:creationId xmlns:a16="http://schemas.microsoft.com/office/drawing/2014/main" id="{0274B084-DA41-4140-A08C-D3FC6D6595B6}"/>
                </a:ext>
              </a:extLst>
            </p:cNvPr>
            <p:cNvSpPr txBox="1"/>
            <p:nvPr/>
          </p:nvSpPr>
          <p:spPr>
            <a:xfrm>
              <a:off x="8764043" y="1973805"/>
              <a:ext cx="3286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 your title here</a:t>
              </a:r>
            </a:p>
          </p:txBody>
        </p:sp>
        <p:sp>
          <p:nvSpPr>
            <p:cNvPr id="31" name="TextBox 30">
              <a:extLst>
                <a:ext uri="{FF2B5EF4-FFF2-40B4-BE49-F238E27FC236}">
                  <a16:creationId xmlns:a16="http://schemas.microsoft.com/office/drawing/2014/main" id="{D4C49051-9084-4DED-8B9A-26F99BE3485F}"/>
                </a:ext>
              </a:extLst>
            </p:cNvPr>
            <p:cNvSpPr txBox="1"/>
            <p:nvPr/>
          </p:nvSpPr>
          <p:spPr>
            <a:xfrm>
              <a:off x="8764043" y="2497025"/>
              <a:ext cx="2905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Write a brief description of this title. Write a brief description of this title. </a:t>
              </a:r>
            </a:p>
          </p:txBody>
        </p:sp>
      </p:grpSp>
      <p:sp>
        <p:nvSpPr>
          <p:cNvPr id="32" name="Title 6">
            <a:extLst>
              <a:ext uri="{FF2B5EF4-FFF2-40B4-BE49-F238E27FC236}">
                <a16:creationId xmlns:a16="http://schemas.microsoft.com/office/drawing/2014/main" id="{A0B8E1A8-9B96-4F30-AAE6-823F34049781}"/>
              </a:ext>
            </a:extLst>
          </p:cNvPr>
          <p:cNvSpPr txBox="1">
            <a:spLocks/>
          </p:cNvSpPr>
          <p:nvPr/>
        </p:nvSpPr>
        <p:spPr>
          <a:xfrm>
            <a:off x="1532090" y="4834113"/>
            <a:ext cx="2228892" cy="9128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lang="en-US" sz="7200" b="1" dirty="0">
                <a:solidFill>
                  <a:srgbClr val="00B050"/>
                </a:solidFill>
                <a:latin typeface="Kanit SemiBold" pitchFamily="2" charset="-34"/>
                <a:cs typeface="Kanit SemiBold" pitchFamily="2" charset="-34"/>
              </a:rPr>
              <a:t>03</a:t>
            </a:r>
          </a:p>
        </p:txBody>
      </p:sp>
      <p:grpSp>
        <p:nvGrpSpPr>
          <p:cNvPr id="33" name="Group 32">
            <a:extLst>
              <a:ext uri="{FF2B5EF4-FFF2-40B4-BE49-F238E27FC236}">
                <a16:creationId xmlns:a16="http://schemas.microsoft.com/office/drawing/2014/main" id="{95F107FC-B8CF-40ED-8843-A307B2A3F0E0}"/>
              </a:ext>
            </a:extLst>
          </p:cNvPr>
          <p:cNvGrpSpPr/>
          <p:nvPr/>
        </p:nvGrpSpPr>
        <p:grpSpPr>
          <a:xfrm>
            <a:off x="436101" y="5485316"/>
            <a:ext cx="3286127" cy="1046440"/>
            <a:chOff x="8764043" y="1973805"/>
            <a:chExt cx="3286127" cy="1046440"/>
          </a:xfrm>
        </p:grpSpPr>
        <p:sp>
          <p:nvSpPr>
            <p:cNvPr id="34" name="TextBox 33">
              <a:extLst>
                <a:ext uri="{FF2B5EF4-FFF2-40B4-BE49-F238E27FC236}">
                  <a16:creationId xmlns:a16="http://schemas.microsoft.com/office/drawing/2014/main" id="{D3DA0CBE-CAD0-42A4-BE22-29899640EC3A}"/>
                </a:ext>
              </a:extLst>
            </p:cNvPr>
            <p:cNvSpPr txBox="1"/>
            <p:nvPr/>
          </p:nvSpPr>
          <p:spPr>
            <a:xfrm>
              <a:off x="8764043" y="1973805"/>
              <a:ext cx="3286127" cy="523220"/>
            </a:xfrm>
            <a:prstGeom prst="rect">
              <a:avLst/>
            </a:prstGeom>
            <a:noFill/>
          </p:spPr>
          <p:txBody>
            <a:bodyPr wrap="squar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 your title here</a:t>
              </a:r>
            </a:p>
          </p:txBody>
        </p:sp>
        <p:sp>
          <p:nvSpPr>
            <p:cNvPr id="35" name="TextBox 34">
              <a:extLst>
                <a:ext uri="{FF2B5EF4-FFF2-40B4-BE49-F238E27FC236}">
                  <a16:creationId xmlns:a16="http://schemas.microsoft.com/office/drawing/2014/main" id="{6106C9C4-7B9C-4464-8063-B5D5B60595FF}"/>
                </a:ext>
              </a:extLst>
            </p:cNvPr>
            <p:cNvSpPr txBox="1"/>
            <p:nvPr/>
          </p:nvSpPr>
          <p:spPr>
            <a:xfrm>
              <a:off x="8764043" y="2497025"/>
              <a:ext cx="3286127" cy="523220"/>
            </a:xfrm>
            <a:prstGeom prst="rect">
              <a:avLst/>
            </a:prstGeom>
            <a:noFill/>
          </p:spPr>
          <p:txBody>
            <a:bodyPr wrap="squar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Write a brief description of this title. Write a brief description of this title. </a:t>
              </a:r>
            </a:p>
          </p:txBody>
        </p:sp>
      </p:grpSp>
      <p:sp>
        <p:nvSpPr>
          <p:cNvPr id="36" name="Title 6">
            <a:extLst>
              <a:ext uri="{FF2B5EF4-FFF2-40B4-BE49-F238E27FC236}">
                <a16:creationId xmlns:a16="http://schemas.microsoft.com/office/drawing/2014/main" id="{B0B32EC7-06B4-472C-8D39-8B195E2449E2}"/>
              </a:ext>
            </a:extLst>
          </p:cNvPr>
          <p:cNvSpPr txBox="1">
            <a:spLocks/>
          </p:cNvSpPr>
          <p:nvPr/>
        </p:nvSpPr>
        <p:spPr>
          <a:xfrm>
            <a:off x="1532090" y="1463104"/>
            <a:ext cx="2228892" cy="9128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7200" b="1" i="0" u="none" strike="noStrike" kern="1200" cap="none" spc="0" normalizeH="0" baseline="0" noProof="0" dirty="0">
                <a:ln>
                  <a:noFill/>
                </a:ln>
                <a:solidFill>
                  <a:srgbClr val="00B050"/>
                </a:solidFill>
                <a:effectLst/>
                <a:uLnTx/>
                <a:uFillTx/>
                <a:latin typeface="Kanit SemiBold" pitchFamily="2" charset="-34"/>
                <a:ea typeface="+mj-ea"/>
                <a:cs typeface="Kanit SemiBold" pitchFamily="2" charset="-34"/>
              </a:rPr>
              <a:t>01</a:t>
            </a:r>
            <a:endParaRPr kumimoji="0" lang="en-US" sz="4800" b="0" i="0" u="none" strike="noStrike" kern="1200" cap="none" spc="0" normalizeH="0" baseline="0" noProof="0" dirty="0">
              <a:ln>
                <a:noFill/>
              </a:ln>
              <a:solidFill>
                <a:srgbClr val="00B050"/>
              </a:solidFill>
              <a:effectLst/>
              <a:uLnTx/>
              <a:uFillTx/>
              <a:latin typeface="Kanit SemiBold" pitchFamily="2" charset="-34"/>
              <a:ea typeface="+mj-ea"/>
              <a:cs typeface="Kanit SemiBold" pitchFamily="2" charset="-34"/>
            </a:endParaRPr>
          </a:p>
        </p:txBody>
      </p:sp>
      <p:grpSp>
        <p:nvGrpSpPr>
          <p:cNvPr id="37" name="Group 36">
            <a:extLst>
              <a:ext uri="{FF2B5EF4-FFF2-40B4-BE49-F238E27FC236}">
                <a16:creationId xmlns:a16="http://schemas.microsoft.com/office/drawing/2014/main" id="{E70B14BD-AF57-4912-96A6-FAC212B7A199}"/>
              </a:ext>
            </a:extLst>
          </p:cNvPr>
          <p:cNvGrpSpPr/>
          <p:nvPr/>
        </p:nvGrpSpPr>
        <p:grpSpPr>
          <a:xfrm>
            <a:off x="436101" y="2114307"/>
            <a:ext cx="3286127" cy="1046440"/>
            <a:chOff x="8764043" y="1973805"/>
            <a:chExt cx="3286127" cy="1046440"/>
          </a:xfrm>
        </p:grpSpPr>
        <p:sp>
          <p:nvSpPr>
            <p:cNvPr id="38" name="TextBox 37">
              <a:extLst>
                <a:ext uri="{FF2B5EF4-FFF2-40B4-BE49-F238E27FC236}">
                  <a16:creationId xmlns:a16="http://schemas.microsoft.com/office/drawing/2014/main" id="{CE991619-EC3E-4A18-B147-2684CBAC99C6}"/>
                </a:ext>
              </a:extLst>
            </p:cNvPr>
            <p:cNvSpPr txBox="1"/>
            <p:nvPr/>
          </p:nvSpPr>
          <p:spPr>
            <a:xfrm>
              <a:off x="8764043" y="1973805"/>
              <a:ext cx="3286127" cy="523220"/>
            </a:xfrm>
            <a:prstGeom prst="rect">
              <a:avLst/>
            </a:prstGeom>
            <a:noFill/>
          </p:spPr>
          <p:txBody>
            <a:bodyPr wrap="squar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 your title here</a:t>
              </a:r>
            </a:p>
          </p:txBody>
        </p:sp>
        <p:sp>
          <p:nvSpPr>
            <p:cNvPr id="39" name="TextBox 38">
              <a:extLst>
                <a:ext uri="{FF2B5EF4-FFF2-40B4-BE49-F238E27FC236}">
                  <a16:creationId xmlns:a16="http://schemas.microsoft.com/office/drawing/2014/main" id="{3F78DB1C-FF65-4325-8C5C-46989AB19965}"/>
                </a:ext>
              </a:extLst>
            </p:cNvPr>
            <p:cNvSpPr txBox="1"/>
            <p:nvPr/>
          </p:nvSpPr>
          <p:spPr>
            <a:xfrm>
              <a:off x="8764043" y="2497025"/>
              <a:ext cx="3286127" cy="523220"/>
            </a:xfrm>
            <a:prstGeom prst="rect">
              <a:avLst/>
            </a:prstGeom>
            <a:noFill/>
          </p:spPr>
          <p:txBody>
            <a:bodyPr wrap="square" rtlCol="0" anchor="ctr" anchorCtr="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Write a brief description of this title. Write a brief description of this title. </a:t>
              </a:r>
            </a:p>
          </p:txBody>
        </p:sp>
      </p:grpSp>
      <p:sp>
        <p:nvSpPr>
          <p:cNvPr id="42" name="Slide Number Placeholder 5">
            <a:extLst>
              <a:ext uri="{FF2B5EF4-FFF2-40B4-BE49-F238E27FC236}">
                <a16:creationId xmlns:a16="http://schemas.microsoft.com/office/drawing/2014/main" id="{62521BB5-B58B-48AD-B93F-838792CFC880}"/>
              </a:ext>
            </a:extLst>
          </p:cNvPr>
          <p:cNvSpPr txBox="1">
            <a:spLocks/>
          </p:cNvSpPr>
          <p:nvPr/>
        </p:nvSpPr>
        <p:spPr>
          <a:xfrm>
            <a:off x="11823700" y="6348095"/>
            <a:ext cx="368300" cy="365125"/>
          </a:xfrm>
          <a:prstGeom prst="rect">
            <a:avLst/>
          </a:prstGeom>
          <a:solidFill>
            <a:srgbClr val="E9E5D6"/>
          </a:solidFill>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5A7C4846-DF44-4CC9-80DA-9E1C659E9EF8}" type="slidenum">
              <a:rPr lang="en-US" sz="1400" b="1" smtClean="0">
                <a:solidFill>
                  <a:srgbClr val="02171A"/>
                </a:solidFill>
                <a:latin typeface="Livvic Black" pitchFamily="2" charset="0"/>
              </a:rPr>
              <a:pPr algn="l"/>
              <a:t>2</a:t>
            </a:fld>
            <a:endParaRPr lang="en-US" sz="1400" b="1" dirty="0">
              <a:solidFill>
                <a:srgbClr val="02171A"/>
              </a:solidFill>
              <a:latin typeface="Livvic Black" pitchFamily="2" charset="0"/>
            </a:endParaRPr>
          </a:p>
        </p:txBody>
      </p:sp>
      <p:sp>
        <p:nvSpPr>
          <p:cNvPr id="43" name="Slide Number Placeholder 5">
            <a:extLst>
              <a:ext uri="{FF2B5EF4-FFF2-40B4-BE49-F238E27FC236}">
                <a16:creationId xmlns:a16="http://schemas.microsoft.com/office/drawing/2014/main" id="{5565AE2B-CEB2-4D4D-B3F5-8D3F01B0D4B6}"/>
              </a:ext>
            </a:extLst>
          </p:cNvPr>
          <p:cNvSpPr txBox="1">
            <a:spLocks/>
          </p:cNvSpPr>
          <p:nvPr/>
        </p:nvSpPr>
        <p:spPr>
          <a:xfrm>
            <a:off x="0" y="195401"/>
            <a:ext cx="1047750" cy="415925"/>
          </a:xfrm>
          <a:prstGeom prst="rect">
            <a:avLst/>
          </a:prstGeom>
          <a:noFill/>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chemeClr val="bg1">
                    <a:lumMod val="50000"/>
                  </a:schemeClr>
                </a:solidFill>
                <a:latin typeface="Livvic Black" pitchFamily="2" charset="0"/>
              </a:rPr>
              <a:t>logo</a:t>
            </a:r>
            <a:endParaRPr lang="en-US" sz="1400" b="1" dirty="0">
              <a:solidFill>
                <a:schemeClr val="bg1">
                  <a:lumMod val="50000"/>
                </a:schemeClr>
              </a:solidFill>
              <a:latin typeface="Livvic Black" pitchFamily="2" charset="0"/>
            </a:endParaRPr>
          </a:p>
        </p:txBody>
      </p:sp>
    </p:spTree>
    <p:extLst>
      <p:ext uri="{BB962C8B-B14F-4D97-AF65-F5344CB8AC3E}">
        <p14:creationId xmlns:p14="http://schemas.microsoft.com/office/powerpoint/2010/main" val="1403949904"/>
      </p:ext>
    </p:extLst>
  </p:cSld>
  <p:clrMapOvr>
    <a:masterClrMapping/>
  </p:clrMapOvr>
  <mc:AlternateContent xmlns:mc="http://schemas.openxmlformats.org/markup-compatibility/2006" xmlns:p14="http://schemas.microsoft.com/office/powerpoint/2010/main">
    <mc:Choice Requires="p14">
      <p:transition spd="slow" p14:dur="800">
        <p14:flythrough dir="ou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ppt_x"/>
                                          </p:val>
                                        </p:tav>
                                        <p:tav tm="100000">
                                          <p:val>
                                            <p:strVal val="#ppt_x"/>
                                          </p:val>
                                        </p:tav>
                                      </p:tavLst>
                                    </p:anim>
                                    <p:anim calcmode="lin" valueType="num">
                                      <p:cBhvr additive="base">
                                        <p:cTn id="8" dur="500" fill="hold"/>
                                        <p:tgtEl>
                                          <p:spTgt spid="41"/>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1" fill="hold" grpId="0" nodeType="after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ppt_x"/>
                                          </p:val>
                                        </p:tav>
                                        <p:tav tm="100000">
                                          <p:val>
                                            <p:strVal val="#ppt_x"/>
                                          </p:val>
                                        </p:tav>
                                      </p:tavLst>
                                    </p:anim>
                                    <p:anim calcmode="lin" valueType="num">
                                      <p:cBhvr additive="base">
                                        <p:cTn id="13" dur="500" fill="hold"/>
                                        <p:tgtEl>
                                          <p:spTgt spid="23"/>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31" presetClass="entr" presetSubtype="0" fill="hold" grpId="0" nodeType="after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p:cTn id="17" dur="1000" fill="hold"/>
                                        <p:tgtEl>
                                          <p:spTgt spid="36"/>
                                        </p:tgtEl>
                                        <p:attrNameLst>
                                          <p:attrName>ppt_w</p:attrName>
                                        </p:attrNameLst>
                                      </p:cBhvr>
                                      <p:tavLst>
                                        <p:tav tm="0">
                                          <p:val>
                                            <p:fltVal val="0"/>
                                          </p:val>
                                        </p:tav>
                                        <p:tav tm="100000">
                                          <p:val>
                                            <p:strVal val="#ppt_w"/>
                                          </p:val>
                                        </p:tav>
                                      </p:tavLst>
                                    </p:anim>
                                    <p:anim calcmode="lin" valueType="num">
                                      <p:cBhvr>
                                        <p:cTn id="18" dur="1000" fill="hold"/>
                                        <p:tgtEl>
                                          <p:spTgt spid="36"/>
                                        </p:tgtEl>
                                        <p:attrNameLst>
                                          <p:attrName>ppt_h</p:attrName>
                                        </p:attrNameLst>
                                      </p:cBhvr>
                                      <p:tavLst>
                                        <p:tav tm="0">
                                          <p:val>
                                            <p:fltVal val="0"/>
                                          </p:val>
                                        </p:tav>
                                        <p:tav tm="100000">
                                          <p:val>
                                            <p:strVal val="#ppt_h"/>
                                          </p:val>
                                        </p:tav>
                                      </p:tavLst>
                                    </p:anim>
                                    <p:anim calcmode="lin" valueType="num">
                                      <p:cBhvr>
                                        <p:cTn id="19" dur="1000" fill="hold"/>
                                        <p:tgtEl>
                                          <p:spTgt spid="36"/>
                                        </p:tgtEl>
                                        <p:attrNameLst>
                                          <p:attrName>style.rotation</p:attrName>
                                        </p:attrNameLst>
                                      </p:cBhvr>
                                      <p:tavLst>
                                        <p:tav tm="0">
                                          <p:val>
                                            <p:fltVal val="90"/>
                                          </p:val>
                                        </p:tav>
                                        <p:tav tm="100000">
                                          <p:val>
                                            <p:fltVal val="0"/>
                                          </p:val>
                                        </p:tav>
                                      </p:tavLst>
                                    </p:anim>
                                    <p:animEffect transition="in" filter="fade">
                                      <p:cBhvr>
                                        <p:cTn id="20" dur="1000"/>
                                        <p:tgtEl>
                                          <p:spTgt spid="36"/>
                                        </p:tgtEl>
                                      </p:cBhvr>
                                    </p:animEffect>
                                  </p:childTnLst>
                                </p:cTn>
                              </p:par>
                            </p:childTnLst>
                          </p:cTn>
                        </p:par>
                        <p:par>
                          <p:cTn id="21" fill="hold">
                            <p:stCondLst>
                              <p:cond delay="2000"/>
                            </p:stCondLst>
                            <p:childTnLst>
                              <p:par>
                                <p:cTn id="22" presetID="2" presetClass="entr" presetSubtype="4" fill="hold" nodeType="afterEffect">
                                  <p:stCondLst>
                                    <p:cond delay="0"/>
                                  </p:stCondLst>
                                  <p:childTnLst>
                                    <p:set>
                                      <p:cBhvr>
                                        <p:cTn id="23" dur="1" fill="hold">
                                          <p:stCondLst>
                                            <p:cond delay="0"/>
                                          </p:stCondLst>
                                        </p:cTn>
                                        <p:tgtEl>
                                          <p:spTgt spid="37"/>
                                        </p:tgtEl>
                                        <p:attrNameLst>
                                          <p:attrName>style.visibility</p:attrName>
                                        </p:attrNameLst>
                                      </p:cBhvr>
                                      <p:to>
                                        <p:strVal val="visible"/>
                                      </p:to>
                                    </p:set>
                                    <p:anim calcmode="lin" valueType="num">
                                      <p:cBhvr additive="base">
                                        <p:cTn id="24" dur="500" fill="hold"/>
                                        <p:tgtEl>
                                          <p:spTgt spid="37"/>
                                        </p:tgtEl>
                                        <p:attrNameLst>
                                          <p:attrName>ppt_x</p:attrName>
                                        </p:attrNameLst>
                                      </p:cBhvr>
                                      <p:tavLst>
                                        <p:tav tm="0">
                                          <p:val>
                                            <p:strVal val="#ppt_x"/>
                                          </p:val>
                                        </p:tav>
                                        <p:tav tm="100000">
                                          <p:val>
                                            <p:strVal val="#ppt_x"/>
                                          </p:val>
                                        </p:tav>
                                      </p:tavLst>
                                    </p:anim>
                                    <p:anim calcmode="lin" valueType="num">
                                      <p:cBhvr additive="base">
                                        <p:cTn id="25" dur="500" fill="hold"/>
                                        <p:tgtEl>
                                          <p:spTgt spid="37"/>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31" presetClass="entr" presetSubtype="0" fill="hold" grpId="0" nodeType="after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p:cTn id="29" dur="1000" fill="hold"/>
                                        <p:tgtEl>
                                          <p:spTgt spid="25"/>
                                        </p:tgtEl>
                                        <p:attrNameLst>
                                          <p:attrName>ppt_w</p:attrName>
                                        </p:attrNameLst>
                                      </p:cBhvr>
                                      <p:tavLst>
                                        <p:tav tm="0">
                                          <p:val>
                                            <p:fltVal val="0"/>
                                          </p:val>
                                        </p:tav>
                                        <p:tav tm="100000">
                                          <p:val>
                                            <p:strVal val="#ppt_w"/>
                                          </p:val>
                                        </p:tav>
                                      </p:tavLst>
                                    </p:anim>
                                    <p:anim calcmode="lin" valueType="num">
                                      <p:cBhvr>
                                        <p:cTn id="30" dur="1000" fill="hold"/>
                                        <p:tgtEl>
                                          <p:spTgt spid="25"/>
                                        </p:tgtEl>
                                        <p:attrNameLst>
                                          <p:attrName>ppt_h</p:attrName>
                                        </p:attrNameLst>
                                      </p:cBhvr>
                                      <p:tavLst>
                                        <p:tav tm="0">
                                          <p:val>
                                            <p:fltVal val="0"/>
                                          </p:val>
                                        </p:tav>
                                        <p:tav tm="100000">
                                          <p:val>
                                            <p:strVal val="#ppt_h"/>
                                          </p:val>
                                        </p:tav>
                                      </p:tavLst>
                                    </p:anim>
                                    <p:anim calcmode="lin" valueType="num">
                                      <p:cBhvr>
                                        <p:cTn id="31" dur="1000" fill="hold"/>
                                        <p:tgtEl>
                                          <p:spTgt spid="25"/>
                                        </p:tgtEl>
                                        <p:attrNameLst>
                                          <p:attrName>style.rotation</p:attrName>
                                        </p:attrNameLst>
                                      </p:cBhvr>
                                      <p:tavLst>
                                        <p:tav tm="0">
                                          <p:val>
                                            <p:fltVal val="90"/>
                                          </p:val>
                                        </p:tav>
                                        <p:tav tm="100000">
                                          <p:val>
                                            <p:fltVal val="0"/>
                                          </p:val>
                                        </p:tav>
                                      </p:tavLst>
                                    </p:anim>
                                    <p:animEffect transition="in" filter="fade">
                                      <p:cBhvr>
                                        <p:cTn id="32" dur="1000"/>
                                        <p:tgtEl>
                                          <p:spTgt spid="25"/>
                                        </p:tgtEl>
                                      </p:cBhvr>
                                    </p:animEffect>
                                  </p:childTnLst>
                                </p:cTn>
                              </p:par>
                            </p:childTnLst>
                          </p:cTn>
                        </p:par>
                        <p:par>
                          <p:cTn id="33" fill="hold">
                            <p:stCondLst>
                              <p:cond delay="3500"/>
                            </p:stCondLst>
                            <p:childTnLst>
                              <p:par>
                                <p:cTn id="34" presetID="2" presetClass="entr" presetSubtype="4" fill="hold" nodeType="afterEffect">
                                  <p:stCondLst>
                                    <p:cond delay="0"/>
                                  </p:stCondLst>
                                  <p:childTnLst>
                                    <p:set>
                                      <p:cBhvr>
                                        <p:cTn id="35" dur="1" fill="hold">
                                          <p:stCondLst>
                                            <p:cond delay="0"/>
                                          </p:stCondLst>
                                        </p:cTn>
                                        <p:tgtEl>
                                          <p:spTgt spid="27"/>
                                        </p:tgtEl>
                                        <p:attrNameLst>
                                          <p:attrName>style.visibility</p:attrName>
                                        </p:attrNameLst>
                                      </p:cBhvr>
                                      <p:to>
                                        <p:strVal val="visible"/>
                                      </p:to>
                                    </p:set>
                                    <p:anim calcmode="lin" valueType="num">
                                      <p:cBhvr additive="base">
                                        <p:cTn id="36" dur="500" fill="hold"/>
                                        <p:tgtEl>
                                          <p:spTgt spid="27"/>
                                        </p:tgtEl>
                                        <p:attrNameLst>
                                          <p:attrName>ppt_x</p:attrName>
                                        </p:attrNameLst>
                                      </p:cBhvr>
                                      <p:tavLst>
                                        <p:tav tm="0">
                                          <p:val>
                                            <p:strVal val="#ppt_x"/>
                                          </p:val>
                                        </p:tav>
                                        <p:tav tm="100000">
                                          <p:val>
                                            <p:strVal val="#ppt_x"/>
                                          </p:val>
                                        </p:tav>
                                      </p:tavLst>
                                    </p:anim>
                                    <p:anim calcmode="lin" valueType="num">
                                      <p:cBhvr additive="base">
                                        <p:cTn id="37" dur="500" fill="hold"/>
                                        <p:tgtEl>
                                          <p:spTgt spid="27"/>
                                        </p:tgtEl>
                                        <p:attrNameLst>
                                          <p:attrName>ppt_y</p:attrName>
                                        </p:attrNameLst>
                                      </p:cBhvr>
                                      <p:tavLst>
                                        <p:tav tm="0">
                                          <p:val>
                                            <p:strVal val="1+#ppt_h/2"/>
                                          </p:val>
                                        </p:tav>
                                        <p:tav tm="100000">
                                          <p:val>
                                            <p:strVal val="#ppt_y"/>
                                          </p:val>
                                        </p:tav>
                                      </p:tavLst>
                                    </p:anim>
                                  </p:childTnLst>
                                </p:cTn>
                              </p:par>
                            </p:childTnLst>
                          </p:cTn>
                        </p:par>
                        <p:par>
                          <p:cTn id="38" fill="hold">
                            <p:stCondLst>
                              <p:cond delay="4000"/>
                            </p:stCondLst>
                            <p:childTnLst>
                              <p:par>
                                <p:cTn id="39" presetID="31" presetClass="entr" presetSubtype="0" fill="hold" grpId="0" nodeType="afterEffect">
                                  <p:stCondLst>
                                    <p:cond delay="0"/>
                                  </p:stCondLst>
                                  <p:childTnLst>
                                    <p:set>
                                      <p:cBhvr>
                                        <p:cTn id="40" dur="1" fill="hold">
                                          <p:stCondLst>
                                            <p:cond delay="0"/>
                                          </p:stCondLst>
                                        </p:cTn>
                                        <p:tgtEl>
                                          <p:spTgt spid="32"/>
                                        </p:tgtEl>
                                        <p:attrNameLst>
                                          <p:attrName>style.visibility</p:attrName>
                                        </p:attrNameLst>
                                      </p:cBhvr>
                                      <p:to>
                                        <p:strVal val="visible"/>
                                      </p:to>
                                    </p:set>
                                    <p:anim calcmode="lin" valueType="num">
                                      <p:cBhvr>
                                        <p:cTn id="41" dur="1000" fill="hold"/>
                                        <p:tgtEl>
                                          <p:spTgt spid="32"/>
                                        </p:tgtEl>
                                        <p:attrNameLst>
                                          <p:attrName>ppt_w</p:attrName>
                                        </p:attrNameLst>
                                      </p:cBhvr>
                                      <p:tavLst>
                                        <p:tav tm="0">
                                          <p:val>
                                            <p:fltVal val="0"/>
                                          </p:val>
                                        </p:tav>
                                        <p:tav tm="100000">
                                          <p:val>
                                            <p:strVal val="#ppt_w"/>
                                          </p:val>
                                        </p:tav>
                                      </p:tavLst>
                                    </p:anim>
                                    <p:anim calcmode="lin" valueType="num">
                                      <p:cBhvr>
                                        <p:cTn id="42" dur="1000" fill="hold"/>
                                        <p:tgtEl>
                                          <p:spTgt spid="32"/>
                                        </p:tgtEl>
                                        <p:attrNameLst>
                                          <p:attrName>ppt_h</p:attrName>
                                        </p:attrNameLst>
                                      </p:cBhvr>
                                      <p:tavLst>
                                        <p:tav tm="0">
                                          <p:val>
                                            <p:fltVal val="0"/>
                                          </p:val>
                                        </p:tav>
                                        <p:tav tm="100000">
                                          <p:val>
                                            <p:strVal val="#ppt_h"/>
                                          </p:val>
                                        </p:tav>
                                      </p:tavLst>
                                    </p:anim>
                                    <p:anim calcmode="lin" valueType="num">
                                      <p:cBhvr>
                                        <p:cTn id="43" dur="1000" fill="hold"/>
                                        <p:tgtEl>
                                          <p:spTgt spid="32"/>
                                        </p:tgtEl>
                                        <p:attrNameLst>
                                          <p:attrName>style.rotation</p:attrName>
                                        </p:attrNameLst>
                                      </p:cBhvr>
                                      <p:tavLst>
                                        <p:tav tm="0">
                                          <p:val>
                                            <p:fltVal val="90"/>
                                          </p:val>
                                        </p:tav>
                                        <p:tav tm="100000">
                                          <p:val>
                                            <p:fltVal val="0"/>
                                          </p:val>
                                        </p:tav>
                                      </p:tavLst>
                                    </p:anim>
                                    <p:animEffect transition="in" filter="fade">
                                      <p:cBhvr>
                                        <p:cTn id="44" dur="1000"/>
                                        <p:tgtEl>
                                          <p:spTgt spid="32"/>
                                        </p:tgtEl>
                                      </p:cBhvr>
                                    </p:animEffect>
                                  </p:childTnLst>
                                </p:cTn>
                              </p:par>
                            </p:childTnLst>
                          </p:cTn>
                        </p:par>
                        <p:par>
                          <p:cTn id="45" fill="hold">
                            <p:stCondLst>
                              <p:cond delay="5000"/>
                            </p:stCondLst>
                            <p:childTnLst>
                              <p:par>
                                <p:cTn id="46" presetID="2" presetClass="entr" presetSubtype="4" fill="hold" nodeType="afterEffect">
                                  <p:stCondLst>
                                    <p:cond delay="0"/>
                                  </p:stCondLst>
                                  <p:childTnLst>
                                    <p:set>
                                      <p:cBhvr>
                                        <p:cTn id="47" dur="1" fill="hold">
                                          <p:stCondLst>
                                            <p:cond delay="0"/>
                                          </p:stCondLst>
                                        </p:cTn>
                                        <p:tgtEl>
                                          <p:spTgt spid="33"/>
                                        </p:tgtEl>
                                        <p:attrNameLst>
                                          <p:attrName>style.visibility</p:attrName>
                                        </p:attrNameLst>
                                      </p:cBhvr>
                                      <p:to>
                                        <p:strVal val="visible"/>
                                      </p:to>
                                    </p:set>
                                    <p:anim calcmode="lin" valueType="num">
                                      <p:cBhvr additive="base">
                                        <p:cTn id="48" dur="500" fill="hold"/>
                                        <p:tgtEl>
                                          <p:spTgt spid="33"/>
                                        </p:tgtEl>
                                        <p:attrNameLst>
                                          <p:attrName>ppt_x</p:attrName>
                                        </p:attrNameLst>
                                      </p:cBhvr>
                                      <p:tavLst>
                                        <p:tav tm="0">
                                          <p:val>
                                            <p:strVal val="#ppt_x"/>
                                          </p:val>
                                        </p:tav>
                                        <p:tav tm="100000">
                                          <p:val>
                                            <p:strVal val="#ppt_x"/>
                                          </p:val>
                                        </p:tav>
                                      </p:tavLst>
                                    </p:anim>
                                    <p:anim calcmode="lin" valueType="num">
                                      <p:cBhvr additive="base">
                                        <p:cTn id="49" dur="500" fill="hold"/>
                                        <p:tgtEl>
                                          <p:spTgt spid="33"/>
                                        </p:tgtEl>
                                        <p:attrNameLst>
                                          <p:attrName>ppt_y</p:attrName>
                                        </p:attrNameLst>
                                      </p:cBhvr>
                                      <p:tavLst>
                                        <p:tav tm="0">
                                          <p:val>
                                            <p:strVal val="1+#ppt_h/2"/>
                                          </p:val>
                                        </p:tav>
                                        <p:tav tm="100000">
                                          <p:val>
                                            <p:strVal val="#ppt_y"/>
                                          </p:val>
                                        </p:tav>
                                      </p:tavLst>
                                    </p:anim>
                                  </p:childTnLst>
                                </p:cTn>
                              </p:par>
                            </p:childTnLst>
                          </p:cTn>
                        </p:par>
                        <p:par>
                          <p:cTn id="50" fill="hold">
                            <p:stCondLst>
                              <p:cond delay="5500"/>
                            </p:stCondLst>
                            <p:childTnLst>
                              <p:par>
                                <p:cTn id="51" presetID="31" presetClass="entr" presetSubtype="0" fill="hold" grpId="0" nodeType="afterEffect">
                                  <p:stCondLst>
                                    <p:cond delay="0"/>
                                  </p:stCondLst>
                                  <p:childTnLst>
                                    <p:set>
                                      <p:cBhvr>
                                        <p:cTn id="52" dur="1" fill="hold">
                                          <p:stCondLst>
                                            <p:cond delay="0"/>
                                          </p:stCondLst>
                                        </p:cTn>
                                        <p:tgtEl>
                                          <p:spTgt spid="28"/>
                                        </p:tgtEl>
                                        <p:attrNameLst>
                                          <p:attrName>style.visibility</p:attrName>
                                        </p:attrNameLst>
                                      </p:cBhvr>
                                      <p:to>
                                        <p:strVal val="visible"/>
                                      </p:to>
                                    </p:set>
                                    <p:anim calcmode="lin" valueType="num">
                                      <p:cBhvr>
                                        <p:cTn id="53" dur="1000" fill="hold"/>
                                        <p:tgtEl>
                                          <p:spTgt spid="28"/>
                                        </p:tgtEl>
                                        <p:attrNameLst>
                                          <p:attrName>ppt_w</p:attrName>
                                        </p:attrNameLst>
                                      </p:cBhvr>
                                      <p:tavLst>
                                        <p:tav tm="0">
                                          <p:val>
                                            <p:fltVal val="0"/>
                                          </p:val>
                                        </p:tav>
                                        <p:tav tm="100000">
                                          <p:val>
                                            <p:strVal val="#ppt_w"/>
                                          </p:val>
                                        </p:tav>
                                      </p:tavLst>
                                    </p:anim>
                                    <p:anim calcmode="lin" valueType="num">
                                      <p:cBhvr>
                                        <p:cTn id="54" dur="1000" fill="hold"/>
                                        <p:tgtEl>
                                          <p:spTgt spid="28"/>
                                        </p:tgtEl>
                                        <p:attrNameLst>
                                          <p:attrName>ppt_h</p:attrName>
                                        </p:attrNameLst>
                                      </p:cBhvr>
                                      <p:tavLst>
                                        <p:tav tm="0">
                                          <p:val>
                                            <p:fltVal val="0"/>
                                          </p:val>
                                        </p:tav>
                                        <p:tav tm="100000">
                                          <p:val>
                                            <p:strVal val="#ppt_h"/>
                                          </p:val>
                                        </p:tav>
                                      </p:tavLst>
                                    </p:anim>
                                    <p:anim calcmode="lin" valueType="num">
                                      <p:cBhvr>
                                        <p:cTn id="55" dur="1000" fill="hold"/>
                                        <p:tgtEl>
                                          <p:spTgt spid="28"/>
                                        </p:tgtEl>
                                        <p:attrNameLst>
                                          <p:attrName>style.rotation</p:attrName>
                                        </p:attrNameLst>
                                      </p:cBhvr>
                                      <p:tavLst>
                                        <p:tav tm="0">
                                          <p:val>
                                            <p:fltVal val="90"/>
                                          </p:val>
                                        </p:tav>
                                        <p:tav tm="100000">
                                          <p:val>
                                            <p:fltVal val="0"/>
                                          </p:val>
                                        </p:tav>
                                      </p:tavLst>
                                    </p:anim>
                                    <p:animEffect transition="in" filter="fade">
                                      <p:cBhvr>
                                        <p:cTn id="56" dur="1000"/>
                                        <p:tgtEl>
                                          <p:spTgt spid="28"/>
                                        </p:tgtEl>
                                      </p:cBhvr>
                                    </p:animEffect>
                                  </p:childTnLst>
                                </p:cTn>
                              </p:par>
                            </p:childTnLst>
                          </p:cTn>
                        </p:par>
                        <p:par>
                          <p:cTn id="57" fill="hold">
                            <p:stCondLst>
                              <p:cond delay="6500"/>
                            </p:stCondLst>
                            <p:childTnLst>
                              <p:par>
                                <p:cTn id="58" presetID="2" presetClass="entr" presetSubtype="4" fill="hold" nodeType="afterEffect">
                                  <p:stCondLst>
                                    <p:cond delay="0"/>
                                  </p:stCondLst>
                                  <p:childTnLst>
                                    <p:set>
                                      <p:cBhvr>
                                        <p:cTn id="59" dur="1" fill="hold">
                                          <p:stCondLst>
                                            <p:cond delay="0"/>
                                          </p:stCondLst>
                                        </p:cTn>
                                        <p:tgtEl>
                                          <p:spTgt spid="29"/>
                                        </p:tgtEl>
                                        <p:attrNameLst>
                                          <p:attrName>style.visibility</p:attrName>
                                        </p:attrNameLst>
                                      </p:cBhvr>
                                      <p:to>
                                        <p:strVal val="visible"/>
                                      </p:to>
                                    </p:set>
                                    <p:anim calcmode="lin" valueType="num">
                                      <p:cBhvr additive="base">
                                        <p:cTn id="60" dur="500" fill="hold"/>
                                        <p:tgtEl>
                                          <p:spTgt spid="29"/>
                                        </p:tgtEl>
                                        <p:attrNameLst>
                                          <p:attrName>ppt_x</p:attrName>
                                        </p:attrNameLst>
                                      </p:cBhvr>
                                      <p:tavLst>
                                        <p:tav tm="0">
                                          <p:val>
                                            <p:strVal val="#ppt_x"/>
                                          </p:val>
                                        </p:tav>
                                        <p:tav tm="100000">
                                          <p:val>
                                            <p:strVal val="#ppt_x"/>
                                          </p:val>
                                        </p:tav>
                                      </p:tavLst>
                                    </p:anim>
                                    <p:anim calcmode="lin" valueType="num">
                                      <p:cBhvr additive="base">
                                        <p:cTn id="61"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23" grpId="0"/>
      <p:bldP spid="25" grpId="0"/>
      <p:bldP spid="28" grpId="0"/>
      <p:bldP spid="32" grpId="0"/>
      <p:bldP spid="3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B050"/>
        </a:solidFill>
        <a:effectLst/>
      </p:bgPr>
    </p:bg>
    <p:spTree>
      <p:nvGrpSpPr>
        <p:cNvPr id="1" name=""/>
        <p:cNvGrpSpPr/>
        <p:nvPr/>
      </p:nvGrpSpPr>
      <p:grpSpPr>
        <a:xfrm>
          <a:off x="0" y="0"/>
          <a:ext cx="0" cy="0"/>
          <a:chOff x="0" y="0"/>
          <a:chExt cx="0" cy="0"/>
        </a:xfrm>
      </p:grpSpPr>
      <p:grpSp>
        <p:nvGrpSpPr>
          <p:cNvPr id="40" name="Google Shape;286;p38">
            <a:extLst>
              <a:ext uri="{FF2B5EF4-FFF2-40B4-BE49-F238E27FC236}">
                <a16:creationId xmlns:a16="http://schemas.microsoft.com/office/drawing/2014/main" id="{FED3E7B2-A717-4188-A1D0-0D6D02E6F2AF}"/>
              </a:ext>
            </a:extLst>
          </p:cNvPr>
          <p:cNvGrpSpPr/>
          <p:nvPr/>
        </p:nvGrpSpPr>
        <p:grpSpPr>
          <a:xfrm>
            <a:off x="1993797" y="1890133"/>
            <a:ext cx="7725770" cy="4276402"/>
            <a:chOff x="2654821" y="2311071"/>
            <a:chExt cx="2279715" cy="1262120"/>
          </a:xfrm>
          <a:solidFill>
            <a:srgbClr val="FFC000"/>
          </a:solidFill>
        </p:grpSpPr>
        <p:grpSp>
          <p:nvGrpSpPr>
            <p:cNvPr id="41" name="Google Shape;287;p38">
              <a:extLst>
                <a:ext uri="{FF2B5EF4-FFF2-40B4-BE49-F238E27FC236}">
                  <a16:creationId xmlns:a16="http://schemas.microsoft.com/office/drawing/2014/main" id="{F740B1AF-CB84-4DD5-B2D8-D3C6959A96A1}"/>
                </a:ext>
              </a:extLst>
            </p:cNvPr>
            <p:cNvGrpSpPr/>
            <p:nvPr/>
          </p:nvGrpSpPr>
          <p:grpSpPr>
            <a:xfrm>
              <a:off x="4034269" y="2840745"/>
              <a:ext cx="40212" cy="36437"/>
              <a:chOff x="4293400" y="2574725"/>
              <a:chExt cx="84425" cy="80100"/>
            </a:xfrm>
            <a:grpFill/>
          </p:grpSpPr>
          <p:sp>
            <p:nvSpPr>
              <p:cNvPr id="296" name="Google Shape;288;p38">
                <a:extLst>
                  <a:ext uri="{FF2B5EF4-FFF2-40B4-BE49-F238E27FC236}">
                    <a16:creationId xmlns:a16="http://schemas.microsoft.com/office/drawing/2014/main" id="{23E94D18-2478-4B3E-82A1-134B91A26192}"/>
                  </a:ext>
                </a:extLst>
              </p:cNvPr>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grpFill/>
              <a:ln>
                <a:noFill/>
              </a:ln>
            </p:spPr>
          </p:sp>
          <p:sp>
            <p:nvSpPr>
              <p:cNvPr id="297" name="Google Shape;289;p38">
                <a:extLst>
                  <a:ext uri="{FF2B5EF4-FFF2-40B4-BE49-F238E27FC236}">
                    <a16:creationId xmlns:a16="http://schemas.microsoft.com/office/drawing/2014/main" id="{1EF1442A-EF63-4BC1-B158-8563B6DF31F2}"/>
                  </a:ext>
                </a:extLst>
              </p:cNvPr>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290;p38">
              <a:extLst>
                <a:ext uri="{FF2B5EF4-FFF2-40B4-BE49-F238E27FC236}">
                  <a16:creationId xmlns:a16="http://schemas.microsoft.com/office/drawing/2014/main" id="{9032594E-726D-482E-8D8E-450470EFF137}"/>
                </a:ext>
              </a:extLst>
            </p:cNvPr>
            <p:cNvGrpSpPr/>
            <p:nvPr/>
          </p:nvGrpSpPr>
          <p:grpSpPr>
            <a:xfrm>
              <a:off x="3894606" y="2334874"/>
              <a:ext cx="913198" cy="518984"/>
              <a:chOff x="4000175" y="1462675"/>
              <a:chExt cx="1917275" cy="1140875"/>
            </a:xfrm>
            <a:grpFill/>
          </p:grpSpPr>
          <p:sp>
            <p:nvSpPr>
              <p:cNvPr id="288" name="Google Shape;291;p38">
                <a:extLst>
                  <a:ext uri="{FF2B5EF4-FFF2-40B4-BE49-F238E27FC236}">
                    <a16:creationId xmlns:a16="http://schemas.microsoft.com/office/drawing/2014/main" id="{C4FADF94-2CBF-4B6B-AC74-3D65646218AC}"/>
                  </a:ext>
                </a:extLst>
              </p:cNvPr>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grpFill/>
              <a:ln>
                <a:noFill/>
              </a:ln>
            </p:spPr>
          </p:sp>
          <p:grpSp>
            <p:nvGrpSpPr>
              <p:cNvPr id="289" name="Google Shape;292;p38">
                <a:extLst>
                  <a:ext uri="{FF2B5EF4-FFF2-40B4-BE49-F238E27FC236}">
                    <a16:creationId xmlns:a16="http://schemas.microsoft.com/office/drawing/2014/main" id="{F967144A-BB3F-4F5D-B5FA-AC38F2DD3A94}"/>
                  </a:ext>
                </a:extLst>
              </p:cNvPr>
              <p:cNvGrpSpPr/>
              <p:nvPr/>
            </p:nvGrpSpPr>
            <p:grpSpPr>
              <a:xfrm>
                <a:off x="4000175" y="1462675"/>
                <a:ext cx="1917275" cy="1140875"/>
                <a:chOff x="4000175" y="1462675"/>
                <a:chExt cx="1917275" cy="1140875"/>
              </a:xfrm>
              <a:grpFill/>
            </p:grpSpPr>
            <p:sp>
              <p:nvSpPr>
                <p:cNvPr id="290" name="Google Shape;293;p38">
                  <a:extLst>
                    <a:ext uri="{FF2B5EF4-FFF2-40B4-BE49-F238E27FC236}">
                      <a16:creationId xmlns:a16="http://schemas.microsoft.com/office/drawing/2014/main" id="{E4AAFB10-045E-4CD3-8E88-9FF4D7BCD19D}"/>
                    </a:ext>
                  </a:extLst>
                </p:cNvPr>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grpFill/>
                <a:ln>
                  <a:noFill/>
                </a:ln>
              </p:spPr>
            </p:sp>
            <p:sp>
              <p:nvSpPr>
                <p:cNvPr id="291" name="Google Shape;294;p38">
                  <a:extLst>
                    <a:ext uri="{FF2B5EF4-FFF2-40B4-BE49-F238E27FC236}">
                      <a16:creationId xmlns:a16="http://schemas.microsoft.com/office/drawing/2014/main" id="{F63D59E6-131B-4B4E-921D-E5900E07150C}"/>
                    </a:ext>
                  </a:extLst>
                </p:cNvPr>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5;p38">
                  <a:extLst>
                    <a:ext uri="{FF2B5EF4-FFF2-40B4-BE49-F238E27FC236}">
                      <a16:creationId xmlns:a16="http://schemas.microsoft.com/office/drawing/2014/main" id="{D023A105-5022-44F6-84AE-8935E68FC975}"/>
                    </a:ext>
                  </a:extLst>
                </p:cNvPr>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6;p38">
                  <a:extLst>
                    <a:ext uri="{FF2B5EF4-FFF2-40B4-BE49-F238E27FC236}">
                      <a16:creationId xmlns:a16="http://schemas.microsoft.com/office/drawing/2014/main" id="{EAF8F035-FDD5-4A76-8B13-8639CB66B9B3}"/>
                    </a:ext>
                  </a:extLst>
                </p:cNvPr>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7;p38">
                  <a:extLst>
                    <a:ext uri="{FF2B5EF4-FFF2-40B4-BE49-F238E27FC236}">
                      <a16:creationId xmlns:a16="http://schemas.microsoft.com/office/drawing/2014/main" id="{9AAC2F67-94E1-402F-A75D-F47B185013EC}"/>
                    </a:ext>
                  </a:extLst>
                </p:cNvPr>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5" name="Google Shape;298;p38">
                  <a:extLst>
                    <a:ext uri="{FF2B5EF4-FFF2-40B4-BE49-F238E27FC236}">
                      <a16:creationId xmlns:a16="http://schemas.microsoft.com/office/drawing/2014/main" id="{B2397FF7-4B74-4E5F-8925-F4AC2CC8CB6F}"/>
                    </a:ext>
                  </a:extLst>
                </p:cNvPr>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 name="Google Shape;299;p38">
              <a:extLst>
                <a:ext uri="{FF2B5EF4-FFF2-40B4-BE49-F238E27FC236}">
                  <a16:creationId xmlns:a16="http://schemas.microsoft.com/office/drawing/2014/main" id="{5AC1ED0A-32CF-4215-A7E0-02B0E4A957E5}"/>
                </a:ext>
              </a:extLst>
            </p:cNvPr>
            <p:cNvGrpSpPr/>
            <p:nvPr/>
          </p:nvGrpSpPr>
          <p:grpSpPr>
            <a:xfrm>
              <a:off x="3875768" y="2846704"/>
              <a:ext cx="44796" cy="47366"/>
              <a:chOff x="3960625" y="2587825"/>
              <a:chExt cx="94050" cy="104125"/>
            </a:xfrm>
            <a:grpFill/>
          </p:grpSpPr>
          <p:sp>
            <p:nvSpPr>
              <p:cNvPr id="286" name="Google Shape;300;p38">
                <a:extLst>
                  <a:ext uri="{FF2B5EF4-FFF2-40B4-BE49-F238E27FC236}">
                    <a16:creationId xmlns:a16="http://schemas.microsoft.com/office/drawing/2014/main" id="{26F4F3B7-BC1E-465D-8406-658FD41388F3}"/>
                  </a:ext>
                </a:extLst>
              </p:cNvPr>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grpFill/>
              <a:ln>
                <a:noFill/>
              </a:ln>
            </p:spPr>
          </p:sp>
          <p:sp>
            <p:nvSpPr>
              <p:cNvPr id="287" name="Google Shape;301;p38">
                <a:extLst>
                  <a:ext uri="{FF2B5EF4-FFF2-40B4-BE49-F238E27FC236}">
                    <a16:creationId xmlns:a16="http://schemas.microsoft.com/office/drawing/2014/main" id="{E7B4A316-7997-43E1-BD8C-58B96B33AD05}"/>
                  </a:ext>
                </a:extLst>
              </p:cNvPr>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302;p38">
              <a:extLst>
                <a:ext uri="{FF2B5EF4-FFF2-40B4-BE49-F238E27FC236}">
                  <a16:creationId xmlns:a16="http://schemas.microsoft.com/office/drawing/2014/main" id="{4A57042A-0A1C-48C4-8174-D5A64AC89FD2}"/>
                </a:ext>
              </a:extLst>
            </p:cNvPr>
            <p:cNvGrpSpPr/>
            <p:nvPr/>
          </p:nvGrpSpPr>
          <p:grpSpPr>
            <a:xfrm>
              <a:off x="3782759" y="2807162"/>
              <a:ext cx="82686" cy="85487"/>
              <a:chOff x="3765350" y="2500900"/>
              <a:chExt cx="173600" cy="187925"/>
            </a:xfrm>
            <a:grpFill/>
          </p:grpSpPr>
          <p:sp>
            <p:nvSpPr>
              <p:cNvPr id="280" name="Google Shape;303;p38">
                <a:extLst>
                  <a:ext uri="{FF2B5EF4-FFF2-40B4-BE49-F238E27FC236}">
                    <a16:creationId xmlns:a16="http://schemas.microsoft.com/office/drawing/2014/main" id="{43712989-B8AF-4632-AE80-561A648C830C}"/>
                  </a:ext>
                </a:extLst>
              </p:cNvPr>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grpFill/>
              <a:ln>
                <a:noFill/>
              </a:ln>
            </p:spPr>
          </p:sp>
          <p:sp>
            <p:nvSpPr>
              <p:cNvPr id="281" name="Google Shape;304;p38">
                <a:extLst>
                  <a:ext uri="{FF2B5EF4-FFF2-40B4-BE49-F238E27FC236}">
                    <a16:creationId xmlns:a16="http://schemas.microsoft.com/office/drawing/2014/main" id="{75BA2FAC-FB63-45C4-893E-11EF56F250B8}"/>
                  </a:ext>
                </a:extLst>
              </p:cNvPr>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305;p38">
                <a:extLst>
                  <a:ext uri="{FF2B5EF4-FFF2-40B4-BE49-F238E27FC236}">
                    <a16:creationId xmlns:a16="http://schemas.microsoft.com/office/drawing/2014/main" id="{FC8CC33D-8522-44F0-9835-5CAA11CF18BF}"/>
                  </a:ext>
                </a:extLst>
              </p:cNvPr>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06;p38">
                <a:extLst>
                  <a:ext uri="{FF2B5EF4-FFF2-40B4-BE49-F238E27FC236}">
                    <a16:creationId xmlns:a16="http://schemas.microsoft.com/office/drawing/2014/main" id="{3B1459A3-25EA-4F2B-BBD8-90494C4A4844}"/>
                  </a:ext>
                </a:extLst>
              </p:cNvPr>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07;p38">
                <a:extLst>
                  <a:ext uri="{FF2B5EF4-FFF2-40B4-BE49-F238E27FC236}">
                    <a16:creationId xmlns:a16="http://schemas.microsoft.com/office/drawing/2014/main" id="{D6889620-A3AA-450D-8404-1FE9AAEC6CB1}"/>
                  </a:ext>
                </a:extLst>
              </p:cNvPr>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08;p38">
                <a:extLst>
                  <a:ext uri="{FF2B5EF4-FFF2-40B4-BE49-F238E27FC236}">
                    <a16:creationId xmlns:a16="http://schemas.microsoft.com/office/drawing/2014/main" id="{F8F8A7B3-5D2A-49D6-944C-C068562F80F7}"/>
                  </a:ext>
                </a:extLst>
              </p:cNvPr>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309;p38">
              <a:extLst>
                <a:ext uri="{FF2B5EF4-FFF2-40B4-BE49-F238E27FC236}">
                  <a16:creationId xmlns:a16="http://schemas.microsoft.com/office/drawing/2014/main" id="{DCCF8E78-F9C6-432A-94C7-DD22FD1E0AD2}"/>
                </a:ext>
              </a:extLst>
            </p:cNvPr>
            <p:cNvGrpSpPr/>
            <p:nvPr/>
          </p:nvGrpSpPr>
          <p:grpSpPr>
            <a:xfrm>
              <a:off x="3775674" y="2798496"/>
              <a:ext cx="40545" cy="23564"/>
              <a:chOff x="3750475" y="2481850"/>
              <a:chExt cx="85125" cy="51800"/>
            </a:xfrm>
            <a:grpFill/>
          </p:grpSpPr>
          <p:sp>
            <p:nvSpPr>
              <p:cNvPr id="278" name="Google Shape;310;p38">
                <a:extLst>
                  <a:ext uri="{FF2B5EF4-FFF2-40B4-BE49-F238E27FC236}">
                    <a16:creationId xmlns:a16="http://schemas.microsoft.com/office/drawing/2014/main" id="{84DEE370-450F-489B-899A-A59E4B793AD0}"/>
                  </a:ext>
                </a:extLst>
              </p:cNvPr>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11;p38">
                <a:extLst>
                  <a:ext uri="{FF2B5EF4-FFF2-40B4-BE49-F238E27FC236}">
                    <a16:creationId xmlns:a16="http://schemas.microsoft.com/office/drawing/2014/main" id="{789F08FD-01A8-4D53-B572-A63F9E459786}"/>
                  </a:ext>
                </a:extLst>
              </p:cNvPr>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grpFill/>
              <a:ln>
                <a:noFill/>
              </a:ln>
            </p:spPr>
          </p:sp>
        </p:grpSp>
        <p:grpSp>
          <p:nvGrpSpPr>
            <p:cNvPr id="46" name="Google Shape;312;p38">
              <a:extLst>
                <a:ext uri="{FF2B5EF4-FFF2-40B4-BE49-F238E27FC236}">
                  <a16:creationId xmlns:a16="http://schemas.microsoft.com/office/drawing/2014/main" id="{AC680247-F5C6-4D2A-9531-0E08FAF3300A}"/>
                </a:ext>
              </a:extLst>
            </p:cNvPr>
            <p:cNvGrpSpPr/>
            <p:nvPr/>
          </p:nvGrpSpPr>
          <p:grpSpPr>
            <a:xfrm>
              <a:off x="3716946" y="2776024"/>
              <a:ext cx="81971" cy="76912"/>
              <a:chOff x="3627175" y="2432450"/>
              <a:chExt cx="172100" cy="169075"/>
            </a:xfrm>
            <a:grpFill/>
          </p:grpSpPr>
          <p:sp>
            <p:nvSpPr>
              <p:cNvPr id="275" name="Google Shape;313;p38">
                <a:extLst>
                  <a:ext uri="{FF2B5EF4-FFF2-40B4-BE49-F238E27FC236}">
                    <a16:creationId xmlns:a16="http://schemas.microsoft.com/office/drawing/2014/main" id="{DF8D3B73-6E50-477C-A792-3907F6F873FC}"/>
                  </a:ext>
                </a:extLst>
              </p:cNvPr>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14;p38">
                <a:extLst>
                  <a:ext uri="{FF2B5EF4-FFF2-40B4-BE49-F238E27FC236}">
                    <a16:creationId xmlns:a16="http://schemas.microsoft.com/office/drawing/2014/main" id="{B88CB7DF-E86F-4617-BDA8-59CBD1BBA708}"/>
                  </a:ext>
                </a:extLst>
              </p:cNvPr>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grpFill/>
              <a:ln>
                <a:noFill/>
              </a:ln>
            </p:spPr>
          </p:sp>
          <p:sp>
            <p:nvSpPr>
              <p:cNvPr id="277" name="Google Shape;315;p38">
                <a:extLst>
                  <a:ext uri="{FF2B5EF4-FFF2-40B4-BE49-F238E27FC236}">
                    <a16:creationId xmlns:a16="http://schemas.microsoft.com/office/drawing/2014/main" id="{3E010455-D439-4174-858B-00A7BF9C2AED}"/>
                  </a:ext>
                </a:extLst>
              </p:cNvPr>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grpFill/>
              <a:ln>
                <a:noFill/>
              </a:ln>
            </p:spPr>
          </p:sp>
        </p:grpSp>
        <p:grpSp>
          <p:nvGrpSpPr>
            <p:cNvPr id="47" name="Google Shape;316;p38">
              <a:extLst>
                <a:ext uri="{FF2B5EF4-FFF2-40B4-BE49-F238E27FC236}">
                  <a16:creationId xmlns:a16="http://schemas.microsoft.com/office/drawing/2014/main" id="{80A60697-A63F-4336-835A-AA7D8171359A}"/>
                </a:ext>
              </a:extLst>
            </p:cNvPr>
            <p:cNvGrpSpPr/>
            <p:nvPr/>
          </p:nvGrpSpPr>
          <p:grpSpPr>
            <a:xfrm>
              <a:off x="3685682" y="2845624"/>
              <a:ext cx="29311" cy="45055"/>
              <a:chOff x="3561536" y="2585450"/>
              <a:chExt cx="61539" cy="99045"/>
            </a:xfrm>
            <a:grpFill/>
          </p:grpSpPr>
          <p:sp>
            <p:nvSpPr>
              <p:cNvPr id="273" name="Google Shape;317;p38">
                <a:extLst>
                  <a:ext uri="{FF2B5EF4-FFF2-40B4-BE49-F238E27FC236}">
                    <a16:creationId xmlns:a16="http://schemas.microsoft.com/office/drawing/2014/main" id="{37FA02E8-D211-4549-88D2-16F745B26F4F}"/>
                  </a:ext>
                </a:extLst>
              </p:cNvPr>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18;p38">
                <a:extLst>
                  <a:ext uri="{FF2B5EF4-FFF2-40B4-BE49-F238E27FC236}">
                    <a16:creationId xmlns:a16="http://schemas.microsoft.com/office/drawing/2014/main" id="{E3D6071C-43FF-4DDD-A623-AC94A24087DB}"/>
                  </a:ext>
                </a:extLst>
              </p:cNvPr>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grpFill/>
              <a:ln>
                <a:noFill/>
              </a:ln>
            </p:spPr>
          </p:sp>
        </p:grpSp>
        <p:grpSp>
          <p:nvGrpSpPr>
            <p:cNvPr id="48" name="Google Shape;319;p38">
              <a:extLst>
                <a:ext uri="{FF2B5EF4-FFF2-40B4-BE49-F238E27FC236}">
                  <a16:creationId xmlns:a16="http://schemas.microsoft.com/office/drawing/2014/main" id="{C50062C9-5232-4D6E-8AA9-474CC77F814D}"/>
                </a:ext>
              </a:extLst>
            </p:cNvPr>
            <p:cNvGrpSpPr/>
            <p:nvPr/>
          </p:nvGrpSpPr>
          <p:grpSpPr>
            <a:xfrm>
              <a:off x="3849905" y="2572252"/>
              <a:ext cx="74339" cy="119559"/>
              <a:chOff x="3906325" y="1984500"/>
              <a:chExt cx="156075" cy="262825"/>
            </a:xfrm>
            <a:grpFill/>
          </p:grpSpPr>
          <p:sp>
            <p:nvSpPr>
              <p:cNvPr id="271" name="Google Shape;320;p38">
                <a:extLst>
                  <a:ext uri="{FF2B5EF4-FFF2-40B4-BE49-F238E27FC236}">
                    <a16:creationId xmlns:a16="http://schemas.microsoft.com/office/drawing/2014/main" id="{C2E35240-1681-48AA-BCC4-E2240BA59F14}"/>
                  </a:ext>
                </a:extLst>
              </p:cNvPr>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grpFill/>
              <a:ln>
                <a:noFill/>
              </a:ln>
            </p:spPr>
          </p:sp>
          <p:sp>
            <p:nvSpPr>
              <p:cNvPr id="272" name="Google Shape;321;p38">
                <a:extLst>
                  <a:ext uri="{FF2B5EF4-FFF2-40B4-BE49-F238E27FC236}">
                    <a16:creationId xmlns:a16="http://schemas.microsoft.com/office/drawing/2014/main" id="{9E17ECE6-F53B-4278-9EA4-4871B5C76660}"/>
                  </a:ext>
                </a:extLst>
              </p:cNvPr>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322;p38">
              <a:extLst>
                <a:ext uri="{FF2B5EF4-FFF2-40B4-BE49-F238E27FC236}">
                  <a16:creationId xmlns:a16="http://schemas.microsoft.com/office/drawing/2014/main" id="{983B2F98-6DCF-4141-81B9-75FDDCDF400B}"/>
                </a:ext>
              </a:extLst>
            </p:cNvPr>
            <p:cNvGrpSpPr/>
            <p:nvPr/>
          </p:nvGrpSpPr>
          <p:grpSpPr>
            <a:xfrm>
              <a:off x="2654821" y="2414345"/>
              <a:ext cx="667570" cy="558731"/>
              <a:chOff x="1397225" y="1637375"/>
              <a:chExt cx="1401575" cy="1228250"/>
            </a:xfrm>
            <a:grpFill/>
          </p:grpSpPr>
          <p:sp>
            <p:nvSpPr>
              <p:cNvPr id="267" name="Google Shape;323;p38">
                <a:extLst>
                  <a:ext uri="{FF2B5EF4-FFF2-40B4-BE49-F238E27FC236}">
                    <a16:creationId xmlns:a16="http://schemas.microsoft.com/office/drawing/2014/main" id="{7012C597-4EF8-4FA1-9662-CBB5DA0AF9FF}"/>
                  </a:ext>
                </a:extLst>
              </p:cNvPr>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grpFill/>
              <a:ln>
                <a:noFill/>
              </a:ln>
            </p:spPr>
          </p:sp>
          <p:grpSp>
            <p:nvGrpSpPr>
              <p:cNvPr id="268" name="Google Shape;324;p38">
                <a:extLst>
                  <a:ext uri="{FF2B5EF4-FFF2-40B4-BE49-F238E27FC236}">
                    <a16:creationId xmlns:a16="http://schemas.microsoft.com/office/drawing/2014/main" id="{DCDE5F7E-9FBD-41B2-AEF0-101B0D91F83F}"/>
                  </a:ext>
                </a:extLst>
              </p:cNvPr>
              <p:cNvGrpSpPr/>
              <p:nvPr/>
            </p:nvGrpSpPr>
            <p:grpSpPr>
              <a:xfrm>
                <a:off x="1397225" y="1637375"/>
                <a:ext cx="1398775" cy="1228250"/>
                <a:chOff x="1397225" y="1637375"/>
                <a:chExt cx="1398775" cy="1228250"/>
              </a:xfrm>
              <a:grpFill/>
            </p:grpSpPr>
            <p:sp>
              <p:nvSpPr>
                <p:cNvPr id="269" name="Google Shape;325;p38">
                  <a:extLst>
                    <a:ext uri="{FF2B5EF4-FFF2-40B4-BE49-F238E27FC236}">
                      <a16:creationId xmlns:a16="http://schemas.microsoft.com/office/drawing/2014/main" id="{64BFF81D-FAAE-4334-B896-86CFB77EADCC}"/>
                    </a:ext>
                  </a:extLst>
                </p:cNvPr>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26;p38">
                  <a:extLst>
                    <a:ext uri="{FF2B5EF4-FFF2-40B4-BE49-F238E27FC236}">
                      <a16:creationId xmlns:a16="http://schemas.microsoft.com/office/drawing/2014/main" id="{0BA34C86-8384-4E36-B9BD-ACB5EEC02468}"/>
                    </a:ext>
                  </a:extLst>
                </p:cNvPr>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 name="Google Shape;327;p38">
              <a:extLst>
                <a:ext uri="{FF2B5EF4-FFF2-40B4-BE49-F238E27FC236}">
                  <a16:creationId xmlns:a16="http://schemas.microsoft.com/office/drawing/2014/main" id="{B6433291-D822-4C6D-896F-AFA38DD15AC8}"/>
                </a:ext>
              </a:extLst>
            </p:cNvPr>
            <p:cNvGrpSpPr/>
            <p:nvPr/>
          </p:nvGrpSpPr>
          <p:grpSpPr>
            <a:xfrm>
              <a:off x="3230417" y="3103734"/>
              <a:ext cx="282982" cy="280332"/>
              <a:chOff x="2605700" y="3152850"/>
              <a:chExt cx="594125" cy="616250"/>
            </a:xfrm>
            <a:grpFill/>
          </p:grpSpPr>
          <p:sp>
            <p:nvSpPr>
              <p:cNvPr id="265" name="Google Shape;328;p38">
                <a:extLst>
                  <a:ext uri="{FF2B5EF4-FFF2-40B4-BE49-F238E27FC236}">
                    <a16:creationId xmlns:a16="http://schemas.microsoft.com/office/drawing/2014/main" id="{43BC4238-4B47-45D8-A6AA-090655B79410}"/>
                  </a:ext>
                </a:extLst>
              </p:cNvPr>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grpFill/>
              <a:ln>
                <a:noFill/>
              </a:ln>
            </p:spPr>
          </p:sp>
          <p:sp>
            <p:nvSpPr>
              <p:cNvPr id="266" name="Google Shape;329;p38">
                <a:extLst>
                  <a:ext uri="{FF2B5EF4-FFF2-40B4-BE49-F238E27FC236}">
                    <a16:creationId xmlns:a16="http://schemas.microsoft.com/office/drawing/2014/main" id="{95B5638A-E65C-40BD-95D8-8B6434771CA1}"/>
                  </a:ext>
                </a:extLst>
              </p:cNvPr>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1" name="Google Shape;330;p38">
              <a:extLst>
                <a:ext uri="{FF2B5EF4-FFF2-40B4-BE49-F238E27FC236}">
                  <a16:creationId xmlns:a16="http://schemas.microsoft.com/office/drawing/2014/main" id="{9C3B7DFB-B810-4591-82FC-DEB836D5DE31}"/>
                </a:ext>
              </a:extLst>
            </p:cNvPr>
            <p:cNvGrpSpPr/>
            <p:nvPr/>
          </p:nvGrpSpPr>
          <p:grpSpPr>
            <a:xfrm>
              <a:off x="3265985" y="3226989"/>
              <a:ext cx="87151" cy="346202"/>
              <a:chOff x="2680375" y="3423800"/>
              <a:chExt cx="182975" cy="761050"/>
            </a:xfrm>
            <a:grpFill/>
          </p:grpSpPr>
          <p:sp>
            <p:nvSpPr>
              <p:cNvPr id="263" name="Google Shape;331;p38">
                <a:extLst>
                  <a:ext uri="{FF2B5EF4-FFF2-40B4-BE49-F238E27FC236}">
                    <a16:creationId xmlns:a16="http://schemas.microsoft.com/office/drawing/2014/main" id="{500C0BF6-D928-4543-B376-E3E22BF5A832}"/>
                  </a:ext>
                </a:extLst>
              </p:cNvPr>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grpFill/>
              <a:ln>
                <a:noFill/>
              </a:ln>
            </p:spPr>
          </p:sp>
          <p:sp>
            <p:nvSpPr>
              <p:cNvPr id="264" name="Google Shape;332;p38">
                <a:extLst>
                  <a:ext uri="{FF2B5EF4-FFF2-40B4-BE49-F238E27FC236}">
                    <a16:creationId xmlns:a16="http://schemas.microsoft.com/office/drawing/2014/main" id="{421EA26D-18E2-4A45-B3EA-7EAC29E2A5F4}"/>
                  </a:ext>
                </a:extLst>
              </p:cNvPr>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333;p38">
              <a:extLst>
                <a:ext uri="{FF2B5EF4-FFF2-40B4-BE49-F238E27FC236}">
                  <a16:creationId xmlns:a16="http://schemas.microsoft.com/office/drawing/2014/main" id="{C12F4DCD-A871-4755-8D3A-4887F5A09BCF}"/>
                </a:ext>
              </a:extLst>
            </p:cNvPr>
            <p:cNvGrpSpPr/>
            <p:nvPr/>
          </p:nvGrpSpPr>
          <p:grpSpPr>
            <a:xfrm>
              <a:off x="3855466" y="3289811"/>
              <a:ext cx="112514" cy="94210"/>
              <a:chOff x="3918000" y="3561900"/>
              <a:chExt cx="236225" cy="207100"/>
            </a:xfrm>
            <a:grpFill/>
          </p:grpSpPr>
          <p:sp>
            <p:nvSpPr>
              <p:cNvPr id="261" name="Google Shape;334;p38">
                <a:extLst>
                  <a:ext uri="{FF2B5EF4-FFF2-40B4-BE49-F238E27FC236}">
                    <a16:creationId xmlns:a16="http://schemas.microsoft.com/office/drawing/2014/main" id="{58986D0B-9AE6-4802-A1ED-A2717DC5869D}"/>
                  </a:ext>
                </a:extLst>
              </p:cNvPr>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grpFill/>
              <a:ln>
                <a:noFill/>
              </a:ln>
            </p:spPr>
          </p:sp>
          <p:sp>
            <p:nvSpPr>
              <p:cNvPr id="262" name="Google Shape;335;p38">
                <a:extLst>
                  <a:ext uri="{FF2B5EF4-FFF2-40B4-BE49-F238E27FC236}">
                    <a16:creationId xmlns:a16="http://schemas.microsoft.com/office/drawing/2014/main" id="{2C21319C-2C28-4FAA-9AD8-6122D9ADC0B3}"/>
                  </a:ext>
                </a:extLst>
              </p:cNvPr>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Google Shape;336;p38">
              <a:extLst>
                <a:ext uri="{FF2B5EF4-FFF2-40B4-BE49-F238E27FC236}">
                  <a16:creationId xmlns:a16="http://schemas.microsoft.com/office/drawing/2014/main" id="{F5732957-4A06-4BD8-BA75-EB92DC03B574}"/>
                </a:ext>
              </a:extLst>
            </p:cNvPr>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7;p38">
              <a:extLst>
                <a:ext uri="{FF2B5EF4-FFF2-40B4-BE49-F238E27FC236}">
                  <a16:creationId xmlns:a16="http://schemas.microsoft.com/office/drawing/2014/main" id="{98052DBD-37FE-436D-91B2-65E2B2651D8F}"/>
                </a:ext>
              </a:extLst>
            </p:cNvPr>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8;p38">
              <a:extLst>
                <a:ext uri="{FF2B5EF4-FFF2-40B4-BE49-F238E27FC236}">
                  <a16:creationId xmlns:a16="http://schemas.microsoft.com/office/drawing/2014/main" id="{6817949D-DD26-4681-9504-8D96C6A0CDAB}"/>
                </a:ext>
              </a:extLst>
            </p:cNvPr>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6" name="Google Shape;339;p38">
              <a:extLst>
                <a:ext uri="{FF2B5EF4-FFF2-40B4-BE49-F238E27FC236}">
                  <a16:creationId xmlns:a16="http://schemas.microsoft.com/office/drawing/2014/main" id="{4A9A1741-A3A0-4ECB-B7DB-C5F4DFE6DA7B}"/>
                </a:ext>
              </a:extLst>
            </p:cNvPr>
            <p:cNvGrpSpPr/>
            <p:nvPr/>
          </p:nvGrpSpPr>
          <p:grpSpPr>
            <a:xfrm>
              <a:off x="2905224" y="2311071"/>
              <a:ext cx="596721" cy="528992"/>
              <a:chOff x="1922950" y="1410350"/>
              <a:chExt cx="1252825" cy="1162875"/>
            </a:xfrm>
            <a:grpFill/>
          </p:grpSpPr>
          <p:sp>
            <p:nvSpPr>
              <p:cNvPr id="245" name="Google Shape;340;p38">
                <a:extLst>
                  <a:ext uri="{FF2B5EF4-FFF2-40B4-BE49-F238E27FC236}">
                    <a16:creationId xmlns:a16="http://schemas.microsoft.com/office/drawing/2014/main" id="{3AAD2433-BC62-490F-B649-E2FFC58E1E9B}"/>
                  </a:ext>
                </a:extLst>
              </p:cNvPr>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341;p38">
                <a:extLst>
                  <a:ext uri="{FF2B5EF4-FFF2-40B4-BE49-F238E27FC236}">
                    <a16:creationId xmlns:a16="http://schemas.microsoft.com/office/drawing/2014/main" id="{24003D4E-4843-4D70-9DF1-6DE8914B0122}"/>
                  </a:ext>
                </a:extLst>
              </p:cNvPr>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342;p38">
                <a:extLst>
                  <a:ext uri="{FF2B5EF4-FFF2-40B4-BE49-F238E27FC236}">
                    <a16:creationId xmlns:a16="http://schemas.microsoft.com/office/drawing/2014/main" id="{02ED0885-14E9-4011-9F3B-B63CA490942B}"/>
                  </a:ext>
                </a:extLst>
              </p:cNvPr>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43;p38">
                <a:extLst>
                  <a:ext uri="{FF2B5EF4-FFF2-40B4-BE49-F238E27FC236}">
                    <a16:creationId xmlns:a16="http://schemas.microsoft.com/office/drawing/2014/main" id="{78C9B7CE-AB7A-4B7A-AFDC-27B15A9CBBD1}"/>
                  </a:ext>
                </a:extLst>
              </p:cNvPr>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344;p38">
                <a:extLst>
                  <a:ext uri="{FF2B5EF4-FFF2-40B4-BE49-F238E27FC236}">
                    <a16:creationId xmlns:a16="http://schemas.microsoft.com/office/drawing/2014/main" id="{F9D71C39-CE64-449B-A771-0F6782CE776C}"/>
                  </a:ext>
                </a:extLst>
              </p:cNvPr>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345;p38">
                <a:extLst>
                  <a:ext uri="{FF2B5EF4-FFF2-40B4-BE49-F238E27FC236}">
                    <a16:creationId xmlns:a16="http://schemas.microsoft.com/office/drawing/2014/main" id="{EFED0774-2ED5-4DB1-9C70-CF1411D6E7C5}"/>
                  </a:ext>
                </a:extLst>
              </p:cNvPr>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46;p38">
                <a:extLst>
                  <a:ext uri="{FF2B5EF4-FFF2-40B4-BE49-F238E27FC236}">
                    <a16:creationId xmlns:a16="http://schemas.microsoft.com/office/drawing/2014/main" id="{A97D348A-7140-4E7D-B92F-52AE36EBF1F3}"/>
                  </a:ext>
                </a:extLst>
              </p:cNvPr>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347;p38">
                <a:extLst>
                  <a:ext uri="{FF2B5EF4-FFF2-40B4-BE49-F238E27FC236}">
                    <a16:creationId xmlns:a16="http://schemas.microsoft.com/office/drawing/2014/main" id="{CD3051C8-7387-4BF2-8BA0-AC7A451A6BEC}"/>
                  </a:ext>
                </a:extLst>
              </p:cNvPr>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348;p38">
                <a:extLst>
                  <a:ext uri="{FF2B5EF4-FFF2-40B4-BE49-F238E27FC236}">
                    <a16:creationId xmlns:a16="http://schemas.microsoft.com/office/drawing/2014/main" id="{CACC31E2-7111-450F-BF92-FF3447C5EFC4}"/>
                  </a:ext>
                </a:extLst>
              </p:cNvPr>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49;p38">
                <a:extLst>
                  <a:ext uri="{FF2B5EF4-FFF2-40B4-BE49-F238E27FC236}">
                    <a16:creationId xmlns:a16="http://schemas.microsoft.com/office/drawing/2014/main" id="{47F3C609-C729-4AAB-B41D-7BDD95DD02F2}"/>
                  </a:ext>
                </a:extLst>
              </p:cNvPr>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350;p38">
                <a:extLst>
                  <a:ext uri="{FF2B5EF4-FFF2-40B4-BE49-F238E27FC236}">
                    <a16:creationId xmlns:a16="http://schemas.microsoft.com/office/drawing/2014/main" id="{087223DB-C504-43BD-8BDD-F734940DAEC1}"/>
                  </a:ext>
                </a:extLst>
              </p:cNvPr>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51;p38">
                <a:extLst>
                  <a:ext uri="{FF2B5EF4-FFF2-40B4-BE49-F238E27FC236}">
                    <a16:creationId xmlns:a16="http://schemas.microsoft.com/office/drawing/2014/main" id="{CA3BB7D7-6249-47C6-BAE2-A8320D865329}"/>
                  </a:ext>
                </a:extLst>
              </p:cNvPr>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52;p38">
                <a:extLst>
                  <a:ext uri="{FF2B5EF4-FFF2-40B4-BE49-F238E27FC236}">
                    <a16:creationId xmlns:a16="http://schemas.microsoft.com/office/drawing/2014/main" id="{2833D440-CAF6-4BB2-8A73-BDFB2763E14E}"/>
                  </a:ext>
                </a:extLst>
              </p:cNvPr>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53;p38">
                <a:extLst>
                  <a:ext uri="{FF2B5EF4-FFF2-40B4-BE49-F238E27FC236}">
                    <a16:creationId xmlns:a16="http://schemas.microsoft.com/office/drawing/2014/main" id="{655438B5-F255-49DA-972C-BFEAAC3BB132}"/>
                  </a:ext>
                </a:extLst>
              </p:cNvPr>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54;p38">
                <a:extLst>
                  <a:ext uri="{FF2B5EF4-FFF2-40B4-BE49-F238E27FC236}">
                    <a16:creationId xmlns:a16="http://schemas.microsoft.com/office/drawing/2014/main" id="{91CD6478-9A75-4F15-9B35-86E4B09A4563}"/>
                  </a:ext>
                </a:extLst>
              </p:cNvPr>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55;p38">
                <a:extLst>
                  <a:ext uri="{FF2B5EF4-FFF2-40B4-BE49-F238E27FC236}">
                    <a16:creationId xmlns:a16="http://schemas.microsoft.com/office/drawing/2014/main" id="{EFD58BD4-81C8-40DE-8CF6-1FE4212650AA}"/>
                  </a:ext>
                </a:extLst>
              </p:cNvPr>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7" name="Google Shape;356;p38">
              <a:extLst>
                <a:ext uri="{FF2B5EF4-FFF2-40B4-BE49-F238E27FC236}">
                  <a16:creationId xmlns:a16="http://schemas.microsoft.com/office/drawing/2014/main" id="{5545BAA8-248F-4764-8716-CCDE798B4A5A}"/>
                </a:ext>
              </a:extLst>
            </p:cNvPr>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57;p38">
              <a:extLst>
                <a:ext uri="{FF2B5EF4-FFF2-40B4-BE49-F238E27FC236}">
                  <a16:creationId xmlns:a16="http://schemas.microsoft.com/office/drawing/2014/main" id="{C17F8CC2-BFA9-4310-BE2B-BFB52A920B78}"/>
                </a:ext>
              </a:extLst>
            </p:cNvPr>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58;p38">
              <a:extLst>
                <a:ext uri="{FF2B5EF4-FFF2-40B4-BE49-F238E27FC236}">
                  <a16:creationId xmlns:a16="http://schemas.microsoft.com/office/drawing/2014/main" id="{D794F22B-0866-4996-91E4-A25E0B9C8716}"/>
                </a:ext>
              </a:extLst>
            </p:cNvPr>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59;p38">
              <a:extLst>
                <a:ext uri="{FF2B5EF4-FFF2-40B4-BE49-F238E27FC236}">
                  <a16:creationId xmlns:a16="http://schemas.microsoft.com/office/drawing/2014/main" id="{FDB09BFB-17C2-476B-951B-AF8204C7A718}"/>
                </a:ext>
              </a:extLst>
            </p:cNvPr>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0;p38">
              <a:extLst>
                <a:ext uri="{FF2B5EF4-FFF2-40B4-BE49-F238E27FC236}">
                  <a16:creationId xmlns:a16="http://schemas.microsoft.com/office/drawing/2014/main" id="{C16F6EC3-7D78-4CAA-A426-BFD5AC217D07}"/>
                </a:ext>
              </a:extLst>
            </p:cNvPr>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1;p38">
              <a:extLst>
                <a:ext uri="{FF2B5EF4-FFF2-40B4-BE49-F238E27FC236}">
                  <a16:creationId xmlns:a16="http://schemas.microsoft.com/office/drawing/2014/main" id="{9D150C66-4446-4DAE-91AA-A9F92E6924DA}"/>
                </a:ext>
              </a:extLst>
            </p:cNvPr>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2;p38">
              <a:extLst>
                <a:ext uri="{FF2B5EF4-FFF2-40B4-BE49-F238E27FC236}">
                  <a16:creationId xmlns:a16="http://schemas.microsoft.com/office/drawing/2014/main" id="{06A36222-17D0-4359-A999-8EC06E2E47C8}"/>
                </a:ext>
              </a:extLst>
            </p:cNvPr>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63;p38">
              <a:extLst>
                <a:ext uri="{FF2B5EF4-FFF2-40B4-BE49-F238E27FC236}">
                  <a16:creationId xmlns:a16="http://schemas.microsoft.com/office/drawing/2014/main" id="{6853B154-8BDC-4A0F-A2F8-2C6117CAF595}"/>
                </a:ext>
              </a:extLst>
            </p:cNvPr>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64;p38">
              <a:extLst>
                <a:ext uri="{FF2B5EF4-FFF2-40B4-BE49-F238E27FC236}">
                  <a16:creationId xmlns:a16="http://schemas.microsoft.com/office/drawing/2014/main" id="{DC2FADC4-FF1A-48FA-B8C7-56D919A423D5}"/>
                </a:ext>
              </a:extLst>
            </p:cNvPr>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65;p38">
              <a:extLst>
                <a:ext uri="{FF2B5EF4-FFF2-40B4-BE49-F238E27FC236}">
                  <a16:creationId xmlns:a16="http://schemas.microsoft.com/office/drawing/2014/main" id="{C06532F4-94DA-4834-8930-B379A1CCC24F}"/>
                </a:ext>
              </a:extLst>
            </p:cNvPr>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66;p38">
              <a:extLst>
                <a:ext uri="{FF2B5EF4-FFF2-40B4-BE49-F238E27FC236}">
                  <a16:creationId xmlns:a16="http://schemas.microsoft.com/office/drawing/2014/main" id="{D37D6546-0F1B-46C7-85C1-5DB8C7C64A60}"/>
                </a:ext>
              </a:extLst>
            </p:cNvPr>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67;p38">
              <a:extLst>
                <a:ext uri="{FF2B5EF4-FFF2-40B4-BE49-F238E27FC236}">
                  <a16:creationId xmlns:a16="http://schemas.microsoft.com/office/drawing/2014/main" id="{C362AFE1-9D91-422C-BC72-5DA94E9A0F9C}"/>
                </a:ext>
              </a:extLst>
            </p:cNvPr>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68;p38">
              <a:extLst>
                <a:ext uri="{FF2B5EF4-FFF2-40B4-BE49-F238E27FC236}">
                  <a16:creationId xmlns:a16="http://schemas.microsoft.com/office/drawing/2014/main" id="{21F0DF04-CEED-4D31-9B43-430AEEFFDDD5}"/>
                </a:ext>
              </a:extLst>
            </p:cNvPr>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69;p38">
              <a:extLst>
                <a:ext uri="{FF2B5EF4-FFF2-40B4-BE49-F238E27FC236}">
                  <a16:creationId xmlns:a16="http://schemas.microsoft.com/office/drawing/2014/main" id="{92CE0430-6EED-4495-946A-9679F5A55D0E}"/>
                </a:ext>
              </a:extLst>
            </p:cNvPr>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70;p38">
              <a:extLst>
                <a:ext uri="{FF2B5EF4-FFF2-40B4-BE49-F238E27FC236}">
                  <a16:creationId xmlns:a16="http://schemas.microsoft.com/office/drawing/2014/main" id="{1AF687C1-FED0-451A-984F-E0C80CC201EB}"/>
                </a:ext>
              </a:extLst>
            </p:cNvPr>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71;p38">
              <a:extLst>
                <a:ext uri="{FF2B5EF4-FFF2-40B4-BE49-F238E27FC236}">
                  <a16:creationId xmlns:a16="http://schemas.microsoft.com/office/drawing/2014/main" id="{276B1FA8-029F-4ADD-9152-92355F72828D}"/>
                </a:ext>
              </a:extLst>
            </p:cNvPr>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72;p38">
              <a:extLst>
                <a:ext uri="{FF2B5EF4-FFF2-40B4-BE49-F238E27FC236}">
                  <a16:creationId xmlns:a16="http://schemas.microsoft.com/office/drawing/2014/main" id="{D2776E5F-9128-42A9-BD87-E62CA1E46DB7}"/>
                </a:ext>
              </a:extLst>
            </p:cNvPr>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73;p38">
              <a:extLst>
                <a:ext uri="{FF2B5EF4-FFF2-40B4-BE49-F238E27FC236}">
                  <a16:creationId xmlns:a16="http://schemas.microsoft.com/office/drawing/2014/main" id="{A3C0810E-0014-4792-A547-B347A7248E2A}"/>
                </a:ext>
              </a:extLst>
            </p:cNvPr>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74;p38">
              <a:extLst>
                <a:ext uri="{FF2B5EF4-FFF2-40B4-BE49-F238E27FC236}">
                  <a16:creationId xmlns:a16="http://schemas.microsoft.com/office/drawing/2014/main" id="{27704DE9-3150-4DC9-AE94-31CF064370A5}"/>
                </a:ext>
              </a:extLst>
            </p:cNvPr>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75;p38">
              <a:extLst>
                <a:ext uri="{FF2B5EF4-FFF2-40B4-BE49-F238E27FC236}">
                  <a16:creationId xmlns:a16="http://schemas.microsoft.com/office/drawing/2014/main" id="{DE990558-C232-4719-9779-2ACB0AC62060}"/>
                </a:ext>
              </a:extLst>
            </p:cNvPr>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7" name="Google Shape;376;p38">
              <a:extLst>
                <a:ext uri="{FF2B5EF4-FFF2-40B4-BE49-F238E27FC236}">
                  <a16:creationId xmlns:a16="http://schemas.microsoft.com/office/drawing/2014/main" id="{F4CAAE51-22C5-4A99-BA0A-F400217ABDD4}"/>
                </a:ext>
              </a:extLst>
            </p:cNvPr>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8" name="Google Shape;377;p38">
              <a:extLst>
                <a:ext uri="{FF2B5EF4-FFF2-40B4-BE49-F238E27FC236}">
                  <a16:creationId xmlns:a16="http://schemas.microsoft.com/office/drawing/2014/main" id="{31886C0A-B111-4392-AD9B-0A99EF94BB6C}"/>
                </a:ext>
              </a:extLst>
            </p:cNvPr>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378;p38">
              <a:extLst>
                <a:ext uri="{FF2B5EF4-FFF2-40B4-BE49-F238E27FC236}">
                  <a16:creationId xmlns:a16="http://schemas.microsoft.com/office/drawing/2014/main" id="{F55B4575-FB27-4D40-B0FA-DA266AD809FB}"/>
                </a:ext>
              </a:extLst>
            </p:cNvPr>
            <p:cNvGrpSpPr/>
            <p:nvPr/>
          </p:nvGrpSpPr>
          <p:grpSpPr>
            <a:xfrm>
              <a:off x="3280929" y="3294542"/>
              <a:ext cx="109894" cy="272224"/>
              <a:chOff x="2711750" y="3572300"/>
              <a:chExt cx="230725" cy="598425"/>
            </a:xfrm>
            <a:grpFill/>
          </p:grpSpPr>
          <p:sp>
            <p:nvSpPr>
              <p:cNvPr id="243" name="Google Shape;379;p38">
                <a:extLst>
                  <a:ext uri="{FF2B5EF4-FFF2-40B4-BE49-F238E27FC236}">
                    <a16:creationId xmlns:a16="http://schemas.microsoft.com/office/drawing/2014/main" id="{316A37D8-C456-4623-BCDA-A6A792D57199}"/>
                  </a:ext>
                </a:extLst>
              </p:cNvPr>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380;p38">
                <a:extLst>
                  <a:ext uri="{FF2B5EF4-FFF2-40B4-BE49-F238E27FC236}">
                    <a16:creationId xmlns:a16="http://schemas.microsoft.com/office/drawing/2014/main" id="{E8783E0C-0AFB-4E3F-9ADF-AF672D23F5BB}"/>
                  </a:ext>
                </a:extLst>
              </p:cNvPr>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381;p38">
              <a:extLst>
                <a:ext uri="{FF2B5EF4-FFF2-40B4-BE49-F238E27FC236}">
                  <a16:creationId xmlns:a16="http://schemas.microsoft.com/office/drawing/2014/main" id="{BD8B879D-0A6D-4E95-A415-4F9E8206BE3D}"/>
                </a:ext>
              </a:extLst>
            </p:cNvPr>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382;p38">
              <a:extLst>
                <a:ext uri="{FF2B5EF4-FFF2-40B4-BE49-F238E27FC236}">
                  <a16:creationId xmlns:a16="http://schemas.microsoft.com/office/drawing/2014/main" id="{C291BC8C-271C-43DC-BB1A-B3193619E62E}"/>
                </a:ext>
              </a:extLst>
            </p:cNvPr>
            <p:cNvGrpSpPr/>
            <p:nvPr/>
          </p:nvGrpSpPr>
          <p:grpSpPr>
            <a:xfrm>
              <a:off x="3790439" y="2408636"/>
              <a:ext cx="73017" cy="75684"/>
              <a:chOff x="3781475" y="1624825"/>
              <a:chExt cx="153300" cy="166375"/>
            </a:xfrm>
            <a:grpFill/>
          </p:grpSpPr>
          <p:sp>
            <p:nvSpPr>
              <p:cNvPr id="239" name="Google Shape;383;p38">
                <a:extLst>
                  <a:ext uri="{FF2B5EF4-FFF2-40B4-BE49-F238E27FC236}">
                    <a16:creationId xmlns:a16="http://schemas.microsoft.com/office/drawing/2014/main" id="{CF7A14B9-75F4-4B1E-82C3-4190F19E0029}"/>
                  </a:ext>
                </a:extLst>
              </p:cNvPr>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384;p38">
                <a:extLst>
                  <a:ext uri="{FF2B5EF4-FFF2-40B4-BE49-F238E27FC236}">
                    <a16:creationId xmlns:a16="http://schemas.microsoft.com/office/drawing/2014/main" id="{5BF2703B-60AC-46B3-9848-1C640FE3AD6B}"/>
                  </a:ext>
                </a:extLst>
              </p:cNvPr>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385;p38">
                <a:extLst>
                  <a:ext uri="{FF2B5EF4-FFF2-40B4-BE49-F238E27FC236}">
                    <a16:creationId xmlns:a16="http://schemas.microsoft.com/office/drawing/2014/main" id="{D5D90A0D-D4AD-4E87-9A9D-AEC2A6CEC21C}"/>
                  </a:ext>
                </a:extLst>
              </p:cNvPr>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86;p38">
                <a:extLst>
                  <a:ext uri="{FF2B5EF4-FFF2-40B4-BE49-F238E27FC236}">
                    <a16:creationId xmlns:a16="http://schemas.microsoft.com/office/drawing/2014/main" id="{EC96398E-F74A-4C86-98BD-423781993CA6}"/>
                  </a:ext>
                </a:extLst>
              </p:cNvPr>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387;p38">
              <a:extLst>
                <a:ext uri="{FF2B5EF4-FFF2-40B4-BE49-F238E27FC236}">
                  <a16:creationId xmlns:a16="http://schemas.microsoft.com/office/drawing/2014/main" id="{46915ECE-C49C-40AE-AE5B-DEB7A4FD097D}"/>
                </a:ext>
              </a:extLst>
            </p:cNvPr>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88;p38">
              <a:extLst>
                <a:ext uri="{FF2B5EF4-FFF2-40B4-BE49-F238E27FC236}">
                  <a16:creationId xmlns:a16="http://schemas.microsoft.com/office/drawing/2014/main" id="{5A7AA711-1EBD-401E-AF4B-0E80156A1540}"/>
                </a:ext>
              </a:extLst>
            </p:cNvPr>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89;p38">
              <a:extLst>
                <a:ext uri="{FF2B5EF4-FFF2-40B4-BE49-F238E27FC236}">
                  <a16:creationId xmlns:a16="http://schemas.microsoft.com/office/drawing/2014/main" id="{ECB4DD5C-4845-4265-8C29-0C34FC72FD4C}"/>
                </a:ext>
              </a:extLst>
            </p:cNvPr>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90;p38">
              <a:extLst>
                <a:ext uri="{FF2B5EF4-FFF2-40B4-BE49-F238E27FC236}">
                  <a16:creationId xmlns:a16="http://schemas.microsoft.com/office/drawing/2014/main" id="{294DABC7-799E-4713-BF91-B087F13EEAA6}"/>
                </a:ext>
              </a:extLst>
            </p:cNvPr>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91;p38">
              <a:extLst>
                <a:ext uri="{FF2B5EF4-FFF2-40B4-BE49-F238E27FC236}">
                  <a16:creationId xmlns:a16="http://schemas.microsoft.com/office/drawing/2014/main" id="{04B71DC5-1AE4-474C-AAAC-5F61FDC40350}"/>
                </a:ext>
              </a:extLst>
            </p:cNvPr>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92;p38">
              <a:extLst>
                <a:ext uri="{FF2B5EF4-FFF2-40B4-BE49-F238E27FC236}">
                  <a16:creationId xmlns:a16="http://schemas.microsoft.com/office/drawing/2014/main" id="{EC0A8BFC-0D1F-428C-8BC2-DD776EF9F8BA}"/>
                </a:ext>
              </a:extLst>
            </p:cNvPr>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93;p38">
              <a:extLst>
                <a:ext uri="{FF2B5EF4-FFF2-40B4-BE49-F238E27FC236}">
                  <a16:creationId xmlns:a16="http://schemas.microsoft.com/office/drawing/2014/main" id="{FC4AC863-7B40-419E-B1BC-AC87FA6BB5D9}"/>
                </a:ext>
              </a:extLst>
            </p:cNvPr>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 name="Google Shape;394;p38">
              <a:extLst>
                <a:ext uri="{FF2B5EF4-FFF2-40B4-BE49-F238E27FC236}">
                  <a16:creationId xmlns:a16="http://schemas.microsoft.com/office/drawing/2014/main" id="{D9AA0D8D-C0C5-4113-A95D-7CAFDD8257DE}"/>
                </a:ext>
              </a:extLst>
            </p:cNvPr>
            <p:cNvGrpSpPr/>
            <p:nvPr/>
          </p:nvGrpSpPr>
          <p:grpSpPr>
            <a:xfrm>
              <a:off x="4403342" y="3107749"/>
              <a:ext cx="316680" cy="101374"/>
              <a:chOff x="5068275" y="3161675"/>
              <a:chExt cx="664875" cy="222850"/>
            </a:xfrm>
            <a:grpFill/>
          </p:grpSpPr>
          <p:sp>
            <p:nvSpPr>
              <p:cNvPr id="235" name="Google Shape;395;p38">
                <a:extLst>
                  <a:ext uri="{FF2B5EF4-FFF2-40B4-BE49-F238E27FC236}">
                    <a16:creationId xmlns:a16="http://schemas.microsoft.com/office/drawing/2014/main" id="{DA0D9FDA-C8DC-46F1-9267-181F8CF3D56F}"/>
                  </a:ext>
                </a:extLst>
              </p:cNvPr>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96;p38">
                <a:extLst>
                  <a:ext uri="{FF2B5EF4-FFF2-40B4-BE49-F238E27FC236}">
                    <a16:creationId xmlns:a16="http://schemas.microsoft.com/office/drawing/2014/main" id="{601C5E07-1D58-4D9B-9510-996D6C9CF428}"/>
                  </a:ext>
                </a:extLst>
              </p:cNvPr>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397;p38">
                <a:extLst>
                  <a:ext uri="{FF2B5EF4-FFF2-40B4-BE49-F238E27FC236}">
                    <a16:creationId xmlns:a16="http://schemas.microsoft.com/office/drawing/2014/main" id="{DBCC5DC7-1E99-4013-BBFE-08356FEB927D}"/>
                  </a:ext>
                </a:extLst>
              </p:cNvPr>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98;p38">
                <a:extLst>
                  <a:ext uri="{FF2B5EF4-FFF2-40B4-BE49-F238E27FC236}">
                    <a16:creationId xmlns:a16="http://schemas.microsoft.com/office/drawing/2014/main" id="{8717648D-E75B-4440-908D-12070C276EB5}"/>
                  </a:ext>
                </a:extLst>
              </p:cNvPr>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399;p38">
              <a:extLst>
                <a:ext uri="{FF2B5EF4-FFF2-40B4-BE49-F238E27FC236}">
                  <a16:creationId xmlns:a16="http://schemas.microsoft.com/office/drawing/2014/main" id="{6496BEE9-44B5-42E3-A0A1-8F56B79D2975}"/>
                </a:ext>
              </a:extLst>
            </p:cNvPr>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00;p38">
              <a:extLst>
                <a:ext uri="{FF2B5EF4-FFF2-40B4-BE49-F238E27FC236}">
                  <a16:creationId xmlns:a16="http://schemas.microsoft.com/office/drawing/2014/main" id="{158C045B-D9B8-4277-A438-C8A4AE34DE9E}"/>
                </a:ext>
              </a:extLst>
            </p:cNvPr>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01;p38">
              <a:extLst>
                <a:ext uri="{FF2B5EF4-FFF2-40B4-BE49-F238E27FC236}">
                  <a16:creationId xmlns:a16="http://schemas.microsoft.com/office/drawing/2014/main" id="{E1D5B893-A962-4484-A886-58E804708C55}"/>
                </a:ext>
              </a:extLst>
            </p:cNvPr>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02;p38">
              <a:extLst>
                <a:ext uri="{FF2B5EF4-FFF2-40B4-BE49-F238E27FC236}">
                  <a16:creationId xmlns:a16="http://schemas.microsoft.com/office/drawing/2014/main" id="{BDEBE68B-D8B3-4B50-B40D-CCE31060870B}"/>
                </a:ext>
              </a:extLst>
            </p:cNvPr>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03;p38">
              <a:extLst>
                <a:ext uri="{FF2B5EF4-FFF2-40B4-BE49-F238E27FC236}">
                  <a16:creationId xmlns:a16="http://schemas.microsoft.com/office/drawing/2014/main" id="{1472171D-7828-46C4-98C4-AC3CDE1175EF}"/>
                </a:ext>
              </a:extLst>
            </p:cNvPr>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04;p38">
              <a:extLst>
                <a:ext uri="{FF2B5EF4-FFF2-40B4-BE49-F238E27FC236}">
                  <a16:creationId xmlns:a16="http://schemas.microsoft.com/office/drawing/2014/main" id="{0ADB9D9B-5332-4781-8111-CA901FAD4152}"/>
                </a:ext>
              </a:extLst>
            </p:cNvPr>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05;p38">
              <a:extLst>
                <a:ext uri="{FF2B5EF4-FFF2-40B4-BE49-F238E27FC236}">
                  <a16:creationId xmlns:a16="http://schemas.microsoft.com/office/drawing/2014/main" id="{EC054082-ABA0-4723-9886-E54ADF26E015}"/>
                </a:ext>
              </a:extLst>
            </p:cNvPr>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06;p38">
              <a:extLst>
                <a:ext uri="{FF2B5EF4-FFF2-40B4-BE49-F238E27FC236}">
                  <a16:creationId xmlns:a16="http://schemas.microsoft.com/office/drawing/2014/main" id="{BC3D9997-526F-4F73-A4AC-D101092C2029}"/>
                </a:ext>
              </a:extLst>
            </p:cNvPr>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07;p38">
              <a:extLst>
                <a:ext uri="{FF2B5EF4-FFF2-40B4-BE49-F238E27FC236}">
                  <a16:creationId xmlns:a16="http://schemas.microsoft.com/office/drawing/2014/main" id="{75BE4E90-35F5-4923-A98B-F094FCF611A9}"/>
                </a:ext>
              </a:extLst>
            </p:cNvPr>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08;p38">
              <a:extLst>
                <a:ext uri="{FF2B5EF4-FFF2-40B4-BE49-F238E27FC236}">
                  <a16:creationId xmlns:a16="http://schemas.microsoft.com/office/drawing/2014/main" id="{52C49013-504C-4822-B14C-D5A2246B22E2}"/>
                </a:ext>
              </a:extLst>
            </p:cNvPr>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09;p38">
              <a:extLst>
                <a:ext uri="{FF2B5EF4-FFF2-40B4-BE49-F238E27FC236}">
                  <a16:creationId xmlns:a16="http://schemas.microsoft.com/office/drawing/2014/main" id="{E1C8BB14-7A8E-43F5-B914-66E9B009AF73}"/>
                </a:ext>
              </a:extLst>
            </p:cNvPr>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10;p38">
              <a:extLst>
                <a:ext uri="{FF2B5EF4-FFF2-40B4-BE49-F238E27FC236}">
                  <a16:creationId xmlns:a16="http://schemas.microsoft.com/office/drawing/2014/main" id="{BA1F6CB5-F2F5-4F6C-98CB-6E392B9FD185}"/>
                </a:ext>
              </a:extLst>
            </p:cNvPr>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11;p38">
              <a:extLst>
                <a:ext uri="{FF2B5EF4-FFF2-40B4-BE49-F238E27FC236}">
                  <a16:creationId xmlns:a16="http://schemas.microsoft.com/office/drawing/2014/main" id="{3873DB0A-50B4-4058-A1C9-EF32D9C5E336}"/>
                </a:ext>
              </a:extLst>
            </p:cNvPr>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12;p38">
              <a:extLst>
                <a:ext uri="{FF2B5EF4-FFF2-40B4-BE49-F238E27FC236}">
                  <a16:creationId xmlns:a16="http://schemas.microsoft.com/office/drawing/2014/main" id="{9B8B969D-BD0E-4031-96EA-9C9834555655}"/>
                </a:ext>
              </a:extLst>
            </p:cNvPr>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13;p38">
              <a:extLst>
                <a:ext uri="{FF2B5EF4-FFF2-40B4-BE49-F238E27FC236}">
                  <a16:creationId xmlns:a16="http://schemas.microsoft.com/office/drawing/2014/main" id="{64F79A57-F5A9-430F-AB1E-A7D6EA3FFDFC}"/>
                </a:ext>
              </a:extLst>
            </p:cNvPr>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414;p38">
              <a:extLst>
                <a:ext uri="{FF2B5EF4-FFF2-40B4-BE49-F238E27FC236}">
                  <a16:creationId xmlns:a16="http://schemas.microsoft.com/office/drawing/2014/main" id="{0CAF911B-C466-4703-9A2B-B7FA12C07D2F}"/>
                </a:ext>
              </a:extLst>
            </p:cNvPr>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415;p38">
              <a:extLst>
                <a:ext uri="{FF2B5EF4-FFF2-40B4-BE49-F238E27FC236}">
                  <a16:creationId xmlns:a16="http://schemas.microsoft.com/office/drawing/2014/main" id="{F74062B8-986C-4DD3-B97D-EAA16C8D6337}"/>
                </a:ext>
              </a:extLst>
            </p:cNvPr>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416;p38">
              <a:extLst>
                <a:ext uri="{FF2B5EF4-FFF2-40B4-BE49-F238E27FC236}">
                  <a16:creationId xmlns:a16="http://schemas.microsoft.com/office/drawing/2014/main" id="{27AEDC6A-08AB-4C6E-8B72-B0224F0F36A3}"/>
                </a:ext>
              </a:extLst>
            </p:cNvPr>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417;p38">
              <a:extLst>
                <a:ext uri="{FF2B5EF4-FFF2-40B4-BE49-F238E27FC236}">
                  <a16:creationId xmlns:a16="http://schemas.microsoft.com/office/drawing/2014/main" id="{AB096D43-2B2B-45D8-A5CF-1556DC4A10B5}"/>
                </a:ext>
              </a:extLst>
            </p:cNvPr>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418;p38">
              <a:extLst>
                <a:ext uri="{FF2B5EF4-FFF2-40B4-BE49-F238E27FC236}">
                  <a16:creationId xmlns:a16="http://schemas.microsoft.com/office/drawing/2014/main" id="{2BDD1C97-51C2-4275-A6E5-E3AF1E7F11AF}"/>
                </a:ext>
              </a:extLst>
            </p:cNvPr>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419;p38">
              <a:extLst>
                <a:ext uri="{FF2B5EF4-FFF2-40B4-BE49-F238E27FC236}">
                  <a16:creationId xmlns:a16="http://schemas.microsoft.com/office/drawing/2014/main" id="{0BFA4A67-F469-419A-9526-646D2C2FD855}"/>
                </a:ext>
              </a:extLst>
            </p:cNvPr>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420;p38">
              <a:extLst>
                <a:ext uri="{FF2B5EF4-FFF2-40B4-BE49-F238E27FC236}">
                  <a16:creationId xmlns:a16="http://schemas.microsoft.com/office/drawing/2014/main" id="{DF84DCE8-BF36-4594-9F9E-CB1639C51799}"/>
                </a:ext>
              </a:extLst>
            </p:cNvPr>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421;p38">
              <a:extLst>
                <a:ext uri="{FF2B5EF4-FFF2-40B4-BE49-F238E27FC236}">
                  <a16:creationId xmlns:a16="http://schemas.microsoft.com/office/drawing/2014/main" id="{59B7AB2B-0DB8-4EF6-8E41-040A64959527}"/>
                </a:ext>
              </a:extLst>
            </p:cNvPr>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422;p38">
              <a:extLst>
                <a:ext uri="{FF2B5EF4-FFF2-40B4-BE49-F238E27FC236}">
                  <a16:creationId xmlns:a16="http://schemas.microsoft.com/office/drawing/2014/main" id="{BD8C2813-9801-4C78-9598-D52673CC7CC8}"/>
                </a:ext>
              </a:extLst>
            </p:cNvPr>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423;p38">
              <a:extLst>
                <a:ext uri="{FF2B5EF4-FFF2-40B4-BE49-F238E27FC236}">
                  <a16:creationId xmlns:a16="http://schemas.microsoft.com/office/drawing/2014/main" id="{C773B566-8414-4355-90EF-A23C92C98AE2}"/>
                </a:ext>
              </a:extLst>
            </p:cNvPr>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424;p38">
              <a:extLst>
                <a:ext uri="{FF2B5EF4-FFF2-40B4-BE49-F238E27FC236}">
                  <a16:creationId xmlns:a16="http://schemas.microsoft.com/office/drawing/2014/main" id="{8E674EFC-9E02-4C13-AA15-B8679CA3FE31}"/>
                </a:ext>
              </a:extLst>
            </p:cNvPr>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425;p38">
              <a:extLst>
                <a:ext uri="{FF2B5EF4-FFF2-40B4-BE49-F238E27FC236}">
                  <a16:creationId xmlns:a16="http://schemas.microsoft.com/office/drawing/2014/main" id="{741AAFA0-7046-446F-8FCF-623D5916150C}"/>
                </a:ext>
              </a:extLst>
            </p:cNvPr>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426;p38">
              <a:extLst>
                <a:ext uri="{FF2B5EF4-FFF2-40B4-BE49-F238E27FC236}">
                  <a16:creationId xmlns:a16="http://schemas.microsoft.com/office/drawing/2014/main" id="{4BD6BB6A-A3D0-4C11-83E1-FB3502432AA6}"/>
                </a:ext>
              </a:extLst>
            </p:cNvPr>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427;p38">
              <a:extLst>
                <a:ext uri="{FF2B5EF4-FFF2-40B4-BE49-F238E27FC236}">
                  <a16:creationId xmlns:a16="http://schemas.microsoft.com/office/drawing/2014/main" id="{694F8E63-9ACD-4FAF-94F3-EF4AE9CE4668}"/>
                </a:ext>
              </a:extLst>
            </p:cNvPr>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428;p38">
              <a:extLst>
                <a:ext uri="{FF2B5EF4-FFF2-40B4-BE49-F238E27FC236}">
                  <a16:creationId xmlns:a16="http://schemas.microsoft.com/office/drawing/2014/main" id="{FAE089EB-D0E1-4A7B-8730-D8BFF190BFC0}"/>
                </a:ext>
              </a:extLst>
            </p:cNvPr>
            <p:cNvGrpSpPr/>
            <p:nvPr/>
          </p:nvGrpSpPr>
          <p:grpSpPr>
            <a:xfrm>
              <a:off x="3697513" y="2707266"/>
              <a:ext cx="59549" cy="79733"/>
              <a:chOff x="3586375" y="2281300"/>
              <a:chExt cx="125025" cy="175275"/>
            </a:xfrm>
            <a:grpFill/>
          </p:grpSpPr>
          <p:sp>
            <p:nvSpPr>
              <p:cNvPr id="233" name="Google Shape;429;p38">
                <a:extLst>
                  <a:ext uri="{FF2B5EF4-FFF2-40B4-BE49-F238E27FC236}">
                    <a16:creationId xmlns:a16="http://schemas.microsoft.com/office/drawing/2014/main" id="{6865FB6B-7354-43C5-B403-62F3B14673D2}"/>
                  </a:ext>
                </a:extLst>
              </p:cNvPr>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430;p38">
                <a:extLst>
                  <a:ext uri="{FF2B5EF4-FFF2-40B4-BE49-F238E27FC236}">
                    <a16:creationId xmlns:a16="http://schemas.microsoft.com/office/drawing/2014/main" id="{41739C10-D151-437F-B74F-2A2E9A0B17DB}"/>
                  </a:ext>
                </a:extLst>
              </p:cNvPr>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431;p38">
              <a:extLst>
                <a:ext uri="{FF2B5EF4-FFF2-40B4-BE49-F238E27FC236}">
                  <a16:creationId xmlns:a16="http://schemas.microsoft.com/office/drawing/2014/main" id="{68D8FB25-A410-4E1F-B6F4-E9C40170B1FA}"/>
                </a:ext>
              </a:extLst>
            </p:cNvPr>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432;p38">
              <a:extLst>
                <a:ext uri="{FF2B5EF4-FFF2-40B4-BE49-F238E27FC236}">
                  <a16:creationId xmlns:a16="http://schemas.microsoft.com/office/drawing/2014/main" id="{D5600366-F9DF-4DE4-972B-C0DB9479C5C7}"/>
                </a:ext>
              </a:extLst>
            </p:cNvPr>
            <p:cNvGrpSpPr/>
            <p:nvPr/>
          </p:nvGrpSpPr>
          <p:grpSpPr>
            <a:xfrm>
              <a:off x="4513224" y="3221724"/>
              <a:ext cx="274563" cy="280321"/>
              <a:chOff x="5298975" y="3412225"/>
              <a:chExt cx="576450" cy="616225"/>
            </a:xfrm>
            <a:grpFill/>
          </p:grpSpPr>
          <p:sp>
            <p:nvSpPr>
              <p:cNvPr id="231" name="Google Shape;433;p38">
                <a:extLst>
                  <a:ext uri="{FF2B5EF4-FFF2-40B4-BE49-F238E27FC236}">
                    <a16:creationId xmlns:a16="http://schemas.microsoft.com/office/drawing/2014/main" id="{A7AD7624-EC4E-4C2C-945F-1F4FF1A04A7E}"/>
                  </a:ext>
                </a:extLst>
              </p:cNvPr>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2" name="Google Shape;434;p38">
                <a:extLst>
                  <a:ext uri="{FF2B5EF4-FFF2-40B4-BE49-F238E27FC236}">
                    <a16:creationId xmlns:a16="http://schemas.microsoft.com/office/drawing/2014/main" id="{2A57B5D0-D4A1-43B2-832B-5C2964548255}"/>
                  </a:ext>
                </a:extLst>
              </p:cNvPr>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435;p38">
              <a:extLst>
                <a:ext uri="{FF2B5EF4-FFF2-40B4-BE49-F238E27FC236}">
                  <a16:creationId xmlns:a16="http://schemas.microsoft.com/office/drawing/2014/main" id="{3F761FA1-C645-478C-B1DD-C88F45489DBB}"/>
                </a:ext>
              </a:extLst>
            </p:cNvPr>
            <p:cNvGrpSpPr/>
            <p:nvPr/>
          </p:nvGrpSpPr>
          <p:grpSpPr>
            <a:xfrm>
              <a:off x="4824403" y="3421846"/>
              <a:ext cx="110132" cy="130647"/>
              <a:chOff x="5952300" y="3852150"/>
              <a:chExt cx="231225" cy="287200"/>
            </a:xfrm>
            <a:grpFill/>
          </p:grpSpPr>
          <p:sp>
            <p:nvSpPr>
              <p:cNvPr id="229" name="Google Shape;436;p38">
                <a:extLst>
                  <a:ext uri="{FF2B5EF4-FFF2-40B4-BE49-F238E27FC236}">
                    <a16:creationId xmlns:a16="http://schemas.microsoft.com/office/drawing/2014/main" id="{07F2CD45-9B99-4090-98A7-AAC00F5A6DBA}"/>
                  </a:ext>
                </a:extLst>
              </p:cNvPr>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437;p38">
                <a:extLst>
                  <a:ext uri="{FF2B5EF4-FFF2-40B4-BE49-F238E27FC236}">
                    <a16:creationId xmlns:a16="http://schemas.microsoft.com/office/drawing/2014/main" id="{00ABEC05-8CAA-44AE-B033-23CFE2F84D52}"/>
                  </a:ext>
                </a:extLst>
              </p:cNvPr>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 name="Google Shape;438;p38">
              <a:extLst>
                <a:ext uri="{FF2B5EF4-FFF2-40B4-BE49-F238E27FC236}">
                  <a16:creationId xmlns:a16="http://schemas.microsoft.com/office/drawing/2014/main" id="{1F09C2F7-E9D4-41CE-AD99-26B4D19DA6F4}"/>
                </a:ext>
              </a:extLst>
            </p:cNvPr>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439;p38">
              <a:extLst>
                <a:ext uri="{FF2B5EF4-FFF2-40B4-BE49-F238E27FC236}">
                  <a16:creationId xmlns:a16="http://schemas.microsoft.com/office/drawing/2014/main" id="{EF727E03-1EF3-491E-9CB5-E3AF50E03229}"/>
                </a:ext>
              </a:extLst>
            </p:cNvPr>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440;p38">
              <a:extLst>
                <a:ext uri="{FF2B5EF4-FFF2-40B4-BE49-F238E27FC236}">
                  <a16:creationId xmlns:a16="http://schemas.microsoft.com/office/drawing/2014/main" id="{C199E6E2-99DA-4E33-B6D4-8DD4F52CE628}"/>
                </a:ext>
              </a:extLst>
            </p:cNvPr>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441;p38">
              <a:extLst>
                <a:ext uri="{FF2B5EF4-FFF2-40B4-BE49-F238E27FC236}">
                  <a16:creationId xmlns:a16="http://schemas.microsoft.com/office/drawing/2014/main" id="{CDD79E58-BC84-4F99-9ABE-9F7911800588}"/>
                </a:ext>
              </a:extLst>
            </p:cNvPr>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442;p38">
              <a:extLst>
                <a:ext uri="{FF2B5EF4-FFF2-40B4-BE49-F238E27FC236}">
                  <a16:creationId xmlns:a16="http://schemas.microsoft.com/office/drawing/2014/main" id="{94E5C35A-939F-4DA3-8551-B8F87AA91B79}"/>
                </a:ext>
              </a:extLst>
            </p:cNvPr>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443;p38">
              <a:extLst>
                <a:ext uri="{FF2B5EF4-FFF2-40B4-BE49-F238E27FC236}">
                  <a16:creationId xmlns:a16="http://schemas.microsoft.com/office/drawing/2014/main" id="{54C9CC76-F636-4893-A1BD-299117F2976E}"/>
                </a:ext>
              </a:extLst>
            </p:cNvPr>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444;p38">
              <a:extLst>
                <a:ext uri="{FF2B5EF4-FFF2-40B4-BE49-F238E27FC236}">
                  <a16:creationId xmlns:a16="http://schemas.microsoft.com/office/drawing/2014/main" id="{17D26804-B001-4373-A1C4-37F4BFF4D6F3}"/>
                </a:ext>
              </a:extLst>
            </p:cNvPr>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445;p38">
              <a:extLst>
                <a:ext uri="{FF2B5EF4-FFF2-40B4-BE49-F238E27FC236}">
                  <a16:creationId xmlns:a16="http://schemas.microsoft.com/office/drawing/2014/main" id="{58B6C394-0964-4BA0-9BFC-FC430E9596FD}"/>
                </a:ext>
              </a:extLst>
            </p:cNvPr>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446;p38">
              <a:extLst>
                <a:ext uri="{FF2B5EF4-FFF2-40B4-BE49-F238E27FC236}">
                  <a16:creationId xmlns:a16="http://schemas.microsoft.com/office/drawing/2014/main" id="{286ABD67-44D6-4FA1-B518-58F05F411A6A}"/>
                </a:ext>
              </a:extLst>
            </p:cNvPr>
            <p:cNvGrpSpPr/>
            <p:nvPr/>
          </p:nvGrpSpPr>
          <p:grpSpPr>
            <a:xfrm>
              <a:off x="4295710" y="3079670"/>
              <a:ext cx="14968" cy="27135"/>
              <a:chOff x="4842300" y="3099950"/>
              <a:chExt cx="31425" cy="59650"/>
            </a:xfrm>
            <a:grpFill/>
          </p:grpSpPr>
          <p:sp>
            <p:nvSpPr>
              <p:cNvPr id="225" name="Google Shape;447;p38">
                <a:extLst>
                  <a:ext uri="{FF2B5EF4-FFF2-40B4-BE49-F238E27FC236}">
                    <a16:creationId xmlns:a16="http://schemas.microsoft.com/office/drawing/2014/main" id="{FC1B4B2E-3654-44FE-9F04-110E154F24F1}"/>
                  </a:ext>
                </a:extLst>
              </p:cNvPr>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448;p38">
                <a:extLst>
                  <a:ext uri="{FF2B5EF4-FFF2-40B4-BE49-F238E27FC236}">
                    <a16:creationId xmlns:a16="http://schemas.microsoft.com/office/drawing/2014/main" id="{78D34D8F-F4ED-421F-9784-22EFDE7C0349}"/>
                  </a:ext>
                </a:extLst>
              </p:cNvPr>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449;p38">
                <a:extLst>
                  <a:ext uri="{FF2B5EF4-FFF2-40B4-BE49-F238E27FC236}">
                    <a16:creationId xmlns:a16="http://schemas.microsoft.com/office/drawing/2014/main" id="{A05A95AF-74A8-429B-A8C2-D28C1FD0229F}"/>
                  </a:ext>
                </a:extLst>
              </p:cNvPr>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450;p38">
                <a:extLst>
                  <a:ext uri="{FF2B5EF4-FFF2-40B4-BE49-F238E27FC236}">
                    <a16:creationId xmlns:a16="http://schemas.microsoft.com/office/drawing/2014/main" id="{6EF3F119-AEBF-4367-9617-344F36E86AC7}"/>
                  </a:ext>
                </a:extLst>
              </p:cNvPr>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451;p38">
              <a:extLst>
                <a:ext uri="{FF2B5EF4-FFF2-40B4-BE49-F238E27FC236}">
                  <a16:creationId xmlns:a16="http://schemas.microsoft.com/office/drawing/2014/main" id="{682C5C63-8E0A-4463-A49E-2ABFEEC0E95D}"/>
                </a:ext>
              </a:extLst>
            </p:cNvPr>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452;p38">
              <a:extLst>
                <a:ext uri="{FF2B5EF4-FFF2-40B4-BE49-F238E27FC236}">
                  <a16:creationId xmlns:a16="http://schemas.microsoft.com/office/drawing/2014/main" id="{DD4D7E81-08D5-43A1-B945-F30EC76159E9}"/>
                </a:ext>
              </a:extLst>
            </p:cNvPr>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453;p38">
              <a:extLst>
                <a:ext uri="{FF2B5EF4-FFF2-40B4-BE49-F238E27FC236}">
                  <a16:creationId xmlns:a16="http://schemas.microsoft.com/office/drawing/2014/main" id="{53753155-0FC2-48AC-86D0-6D9AB014D64B}"/>
                </a:ext>
              </a:extLst>
            </p:cNvPr>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454;p38">
              <a:extLst>
                <a:ext uri="{FF2B5EF4-FFF2-40B4-BE49-F238E27FC236}">
                  <a16:creationId xmlns:a16="http://schemas.microsoft.com/office/drawing/2014/main" id="{95A6F248-067E-4032-866E-7696703A5B6E}"/>
                </a:ext>
              </a:extLst>
            </p:cNvPr>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455;p38">
              <a:extLst>
                <a:ext uri="{FF2B5EF4-FFF2-40B4-BE49-F238E27FC236}">
                  <a16:creationId xmlns:a16="http://schemas.microsoft.com/office/drawing/2014/main" id="{E6D7CF0F-BFE4-4FA2-BA70-C72E027DD32C}"/>
                </a:ext>
              </a:extLst>
            </p:cNvPr>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456;p38">
              <a:extLst>
                <a:ext uri="{FF2B5EF4-FFF2-40B4-BE49-F238E27FC236}">
                  <a16:creationId xmlns:a16="http://schemas.microsoft.com/office/drawing/2014/main" id="{B7F09852-98D4-477E-8D56-A729F7747B76}"/>
                </a:ext>
              </a:extLst>
            </p:cNvPr>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457;p38">
              <a:extLst>
                <a:ext uri="{FF2B5EF4-FFF2-40B4-BE49-F238E27FC236}">
                  <a16:creationId xmlns:a16="http://schemas.microsoft.com/office/drawing/2014/main" id="{7B4211E2-EDDF-47A8-B8F5-C3BC76B1E88B}"/>
                </a:ext>
              </a:extLst>
            </p:cNvPr>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458;p38">
              <a:extLst>
                <a:ext uri="{FF2B5EF4-FFF2-40B4-BE49-F238E27FC236}">
                  <a16:creationId xmlns:a16="http://schemas.microsoft.com/office/drawing/2014/main" id="{75B6370E-AC6A-44C4-B08F-34DA2BFDA665}"/>
                </a:ext>
              </a:extLst>
            </p:cNvPr>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459;p38">
              <a:extLst>
                <a:ext uri="{FF2B5EF4-FFF2-40B4-BE49-F238E27FC236}">
                  <a16:creationId xmlns:a16="http://schemas.microsoft.com/office/drawing/2014/main" id="{968A47FB-30E6-42D3-B940-C8F822D9D9A9}"/>
                </a:ext>
              </a:extLst>
            </p:cNvPr>
            <p:cNvGrpSpPr/>
            <p:nvPr/>
          </p:nvGrpSpPr>
          <p:grpSpPr>
            <a:xfrm>
              <a:off x="3831056" y="2816010"/>
              <a:ext cx="37378" cy="27612"/>
              <a:chOff x="3866750" y="2520350"/>
              <a:chExt cx="78475" cy="60700"/>
            </a:xfrm>
            <a:grpFill/>
          </p:grpSpPr>
          <p:sp>
            <p:nvSpPr>
              <p:cNvPr id="221" name="Google Shape;460;p38">
                <a:extLst>
                  <a:ext uri="{FF2B5EF4-FFF2-40B4-BE49-F238E27FC236}">
                    <a16:creationId xmlns:a16="http://schemas.microsoft.com/office/drawing/2014/main" id="{E64665F6-E55F-4AFF-8890-C803B28D4289}"/>
                  </a:ext>
                </a:extLst>
              </p:cNvPr>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461;p38">
                <a:extLst>
                  <a:ext uri="{FF2B5EF4-FFF2-40B4-BE49-F238E27FC236}">
                    <a16:creationId xmlns:a16="http://schemas.microsoft.com/office/drawing/2014/main" id="{06911E82-6E72-4FF0-8B87-FC09C1EAC9EB}"/>
                  </a:ext>
                </a:extLst>
              </p:cNvPr>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462;p38">
                <a:extLst>
                  <a:ext uri="{FF2B5EF4-FFF2-40B4-BE49-F238E27FC236}">
                    <a16:creationId xmlns:a16="http://schemas.microsoft.com/office/drawing/2014/main" id="{9CC347F7-CF1D-499A-A465-A7659B969E15}"/>
                  </a:ext>
                </a:extLst>
              </p:cNvPr>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463;p38">
                <a:extLst>
                  <a:ext uri="{FF2B5EF4-FFF2-40B4-BE49-F238E27FC236}">
                    <a16:creationId xmlns:a16="http://schemas.microsoft.com/office/drawing/2014/main" id="{BAF3448A-EF56-4555-88CB-64955EA1759B}"/>
                  </a:ext>
                </a:extLst>
              </p:cNvPr>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 name="Google Shape;464;p38">
              <a:extLst>
                <a:ext uri="{FF2B5EF4-FFF2-40B4-BE49-F238E27FC236}">
                  <a16:creationId xmlns:a16="http://schemas.microsoft.com/office/drawing/2014/main" id="{168F9462-2037-4AE1-81EF-1C12F5B36C76}"/>
                </a:ext>
              </a:extLst>
            </p:cNvPr>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465;p38">
              <a:extLst>
                <a:ext uri="{FF2B5EF4-FFF2-40B4-BE49-F238E27FC236}">
                  <a16:creationId xmlns:a16="http://schemas.microsoft.com/office/drawing/2014/main" id="{51756B67-48BC-4DC3-A127-5F3F53144D5C}"/>
                </a:ext>
              </a:extLst>
            </p:cNvPr>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466;p38">
              <a:extLst>
                <a:ext uri="{FF2B5EF4-FFF2-40B4-BE49-F238E27FC236}">
                  <a16:creationId xmlns:a16="http://schemas.microsoft.com/office/drawing/2014/main" id="{AFE836E2-525E-48D3-B6C3-324BF6575E9D}"/>
                </a:ext>
              </a:extLst>
            </p:cNvPr>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467;p38">
              <a:extLst>
                <a:ext uri="{FF2B5EF4-FFF2-40B4-BE49-F238E27FC236}">
                  <a16:creationId xmlns:a16="http://schemas.microsoft.com/office/drawing/2014/main" id="{B783A827-BCB1-4C37-92FD-E2860EF6FB0F}"/>
                </a:ext>
              </a:extLst>
            </p:cNvPr>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468;p38">
              <a:extLst>
                <a:ext uri="{FF2B5EF4-FFF2-40B4-BE49-F238E27FC236}">
                  <a16:creationId xmlns:a16="http://schemas.microsoft.com/office/drawing/2014/main" id="{801065DE-E3F4-4D77-9134-610D7B4FF7B6}"/>
                </a:ext>
              </a:extLst>
            </p:cNvPr>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469;p38">
              <a:extLst>
                <a:ext uri="{FF2B5EF4-FFF2-40B4-BE49-F238E27FC236}">
                  <a16:creationId xmlns:a16="http://schemas.microsoft.com/office/drawing/2014/main" id="{3D4789E6-A1AF-4C7C-B059-1893B363C802}"/>
                </a:ext>
              </a:extLst>
            </p:cNvPr>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470;p38">
              <a:extLst>
                <a:ext uri="{FF2B5EF4-FFF2-40B4-BE49-F238E27FC236}">
                  <a16:creationId xmlns:a16="http://schemas.microsoft.com/office/drawing/2014/main" id="{C2B9DF9E-035E-4455-BAF2-6AFBCA564CBC}"/>
                </a:ext>
              </a:extLst>
            </p:cNvPr>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471;p38">
              <a:extLst>
                <a:ext uri="{FF2B5EF4-FFF2-40B4-BE49-F238E27FC236}">
                  <a16:creationId xmlns:a16="http://schemas.microsoft.com/office/drawing/2014/main" id="{921B4C64-8291-479C-A085-F38DC25197CC}"/>
                </a:ext>
              </a:extLst>
            </p:cNvPr>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472;p38">
              <a:extLst>
                <a:ext uri="{FF2B5EF4-FFF2-40B4-BE49-F238E27FC236}">
                  <a16:creationId xmlns:a16="http://schemas.microsoft.com/office/drawing/2014/main" id="{2EEB8AB6-BF90-4687-9E1E-211846226D96}"/>
                </a:ext>
              </a:extLst>
            </p:cNvPr>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473;p38">
              <a:extLst>
                <a:ext uri="{FF2B5EF4-FFF2-40B4-BE49-F238E27FC236}">
                  <a16:creationId xmlns:a16="http://schemas.microsoft.com/office/drawing/2014/main" id="{F927048D-6BAD-40AA-A201-DFC8625F0F66}"/>
                </a:ext>
              </a:extLst>
            </p:cNvPr>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474;p38">
              <a:extLst>
                <a:ext uri="{FF2B5EF4-FFF2-40B4-BE49-F238E27FC236}">
                  <a16:creationId xmlns:a16="http://schemas.microsoft.com/office/drawing/2014/main" id="{3A632A1C-DF3E-4BF2-9061-9DC5DA10D18C}"/>
                </a:ext>
              </a:extLst>
            </p:cNvPr>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475;p38">
              <a:extLst>
                <a:ext uri="{FF2B5EF4-FFF2-40B4-BE49-F238E27FC236}">
                  <a16:creationId xmlns:a16="http://schemas.microsoft.com/office/drawing/2014/main" id="{9D76A746-0A67-4E27-8297-418425F9E883}"/>
                </a:ext>
              </a:extLst>
            </p:cNvPr>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476;p38">
              <a:extLst>
                <a:ext uri="{FF2B5EF4-FFF2-40B4-BE49-F238E27FC236}">
                  <a16:creationId xmlns:a16="http://schemas.microsoft.com/office/drawing/2014/main" id="{E758A51A-FBE2-45E3-9ED7-BFC20E83EB0A}"/>
                </a:ext>
              </a:extLst>
            </p:cNvPr>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477;p38">
              <a:extLst>
                <a:ext uri="{FF2B5EF4-FFF2-40B4-BE49-F238E27FC236}">
                  <a16:creationId xmlns:a16="http://schemas.microsoft.com/office/drawing/2014/main" id="{C24A1560-4028-43C2-9EDC-4EB358DCE558}"/>
                </a:ext>
              </a:extLst>
            </p:cNvPr>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478;p38">
              <a:extLst>
                <a:ext uri="{FF2B5EF4-FFF2-40B4-BE49-F238E27FC236}">
                  <a16:creationId xmlns:a16="http://schemas.microsoft.com/office/drawing/2014/main" id="{5B9D4055-2BFF-43E4-83EE-0D0CD55456D4}"/>
                </a:ext>
              </a:extLst>
            </p:cNvPr>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479;p38">
              <a:extLst>
                <a:ext uri="{FF2B5EF4-FFF2-40B4-BE49-F238E27FC236}">
                  <a16:creationId xmlns:a16="http://schemas.microsoft.com/office/drawing/2014/main" id="{42FC31B5-3AF8-49DF-8042-B310E70F43A7}"/>
                </a:ext>
              </a:extLst>
            </p:cNvPr>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480;p38">
              <a:extLst>
                <a:ext uri="{FF2B5EF4-FFF2-40B4-BE49-F238E27FC236}">
                  <a16:creationId xmlns:a16="http://schemas.microsoft.com/office/drawing/2014/main" id="{80B2D12E-5FE3-4756-ADD6-FCAC1AFA75AC}"/>
                </a:ext>
              </a:extLst>
            </p:cNvPr>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8" name="Google Shape;481;p38">
              <a:extLst>
                <a:ext uri="{FF2B5EF4-FFF2-40B4-BE49-F238E27FC236}">
                  <a16:creationId xmlns:a16="http://schemas.microsoft.com/office/drawing/2014/main" id="{7D6A3495-92BC-4161-9F41-1699CCC588EB}"/>
                </a:ext>
              </a:extLst>
            </p:cNvPr>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482;p38">
              <a:extLst>
                <a:ext uri="{FF2B5EF4-FFF2-40B4-BE49-F238E27FC236}">
                  <a16:creationId xmlns:a16="http://schemas.microsoft.com/office/drawing/2014/main" id="{9C143FAF-99F6-4F1D-BF5D-355538409B72}"/>
                </a:ext>
              </a:extLst>
            </p:cNvPr>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483;p38">
              <a:extLst>
                <a:ext uri="{FF2B5EF4-FFF2-40B4-BE49-F238E27FC236}">
                  <a16:creationId xmlns:a16="http://schemas.microsoft.com/office/drawing/2014/main" id="{106FA5CB-1385-4F0D-B12C-FA9A2B15FB90}"/>
                </a:ext>
              </a:extLst>
            </p:cNvPr>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484;p38">
              <a:extLst>
                <a:ext uri="{FF2B5EF4-FFF2-40B4-BE49-F238E27FC236}">
                  <a16:creationId xmlns:a16="http://schemas.microsoft.com/office/drawing/2014/main" id="{033B358C-2B9C-41CD-B7D2-2CE8F18C25E8}"/>
                </a:ext>
              </a:extLst>
            </p:cNvPr>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485;p38">
              <a:extLst>
                <a:ext uri="{FF2B5EF4-FFF2-40B4-BE49-F238E27FC236}">
                  <a16:creationId xmlns:a16="http://schemas.microsoft.com/office/drawing/2014/main" id="{B53F72BE-1DA0-4A95-B528-9CDB8F0562FE}"/>
                </a:ext>
              </a:extLst>
            </p:cNvPr>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486;p38">
              <a:extLst>
                <a:ext uri="{FF2B5EF4-FFF2-40B4-BE49-F238E27FC236}">
                  <a16:creationId xmlns:a16="http://schemas.microsoft.com/office/drawing/2014/main" id="{7AA7DA43-3E69-4F60-9CBB-15693E7A7C58}"/>
                </a:ext>
              </a:extLst>
            </p:cNvPr>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487;p38">
              <a:extLst>
                <a:ext uri="{FF2B5EF4-FFF2-40B4-BE49-F238E27FC236}">
                  <a16:creationId xmlns:a16="http://schemas.microsoft.com/office/drawing/2014/main" id="{C436DFFA-915D-4CA1-8D09-38C220F8E45F}"/>
                </a:ext>
              </a:extLst>
            </p:cNvPr>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488;p38">
              <a:extLst>
                <a:ext uri="{FF2B5EF4-FFF2-40B4-BE49-F238E27FC236}">
                  <a16:creationId xmlns:a16="http://schemas.microsoft.com/office/drawing/2014/main" id="{93801649-34B9-49B5-BD3D-8A5F294FECA9}"/>
                </a:ext>
              </a:extLst>
            </p:cNvPr>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489;p38">
              <a:extLst>
                <a:ext uri="{FF2B5EF4-FFF2-40B4-BE49-F238E27FC236}">
                  <a16:creationId xmlns:a16="http://schemas.microsoft.com/office/drawing/2014/main" id="{705255B3-66EB-4D7B-96F1-AE173908B62B}"/>
                </a:ext>
              </a:extLst>
            </p:cNvPr>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490;p38">
              <a:extLst>
                <a:ext uri="{FF2B5EF4-FFF2-40B4-BE49-F238E27FC236}">
                  <a16:creationId xmlns:a16="http://schemas.microsoft.com/office/drawing/2014/main" id="{66AA9551-22AC-4FBB-AD19-F13B0CA24922}"/>
                </a:ext>
              </a:extLst>
            </p:cNvPr>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491;p38">
              <a:extLst>
                <a:ext uri="{FF2B5EF4-FFF2-40B4-BE49-F238E27FC236}">
                  <a16:creationId xmlns:a16="http://schemas.microsoft.com/office/drawing/2014/main" id="{F33FD245-3EE0-4EBD-9D41-6B61F0AC1CF6}"/>
                </a:ext>
              </a:extLst>
            </p:cNvPr>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492;p38">
              <a:extLst>
                <a:ext uri="{FF2B5EF4-FFF2-40B4-BE49-F238E27FC236}">
                  <a16:creationId xmlns:a16="http://schemas.microsoft.com/office/drawing/2014/main" id="{2CE76DED-4D74-4E1C-A0A1-A960A326A1A7}"/>
                </a:ext>
              </a:extLst>
            </p:cNvPr>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0" name="Google Shape;493;p38">
              <a:extLst>
                <a:ext uri="{FF2B5EF4-FFF2-40B4-BE49-F238E27FC236}">
                  <a16:creationId xmlns:a16="http://schemas.microsoft.com/office/drawing/2014/main" id="{464A7C3E-9579-4F57-B3D4-749424ED9F2E}"/>
                </a:ext>
              </a:extLst>
            </p:cNvPr>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494;p38">
              <a:extLst>
                <a:ext uri="{FF2B5EF4-FFF2-40B4-BE49-F238E27FC236}">
                  <a16:creationId xmlns:a16="http://schemas.microsoft.com/office/drawing/2014/main" id="{43DB0EA2-2F40-4438-AA59-CD809CBFDAD9}"/>
                </a:ext>
              </a:extLst>
            </p:cNvPr>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495;p38">
              <a:extLst>
                <a:ext uri="{FF2B5EF4-FFF2-40B4-BE49-F238E27FC236}">
                  <a16:creationId xmlns:a16="http://schemas.microsoft.com/office/drawing/2014/main" id="{8A86E47F-A076-4F05-BBA9-104263FC0EEE}"/>
                </a:ext>
              </a:extLst>
            </p:cNvPr>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496;p38">
              <a:extLst>
                <a:ext uri="{FF2B5EF4-FFF2-40B4-BE49-F238E27FC236}">
                  <a16:creationId xmlns:a16="http://schemas.microsoft.com/office/drawing/2014/main" id="{512D5899-9B41-48FF-ABDC-C87AE7F50F23}"/>
                </a:ext>
              </a:extLst>
            </p:cNvPr>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497;p38">
              <a:extLst>
                <a:ext uri="{FF2B5EF4-FFF2-40B4-BE49-F238E27FC236}">
                  <a16:creationId xmlns:a16="http://schemas.microsoft.com/office/drawing/2014/main" id="{A345EE4C-7BED-4226-901E-A09900718B0C}"/>
                </a:ext>
              </a:extLst>
            </p:cNvPr>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498;p38">
              <a:extLst>
                <a:ext uri="{FF2B5EF4-FFF2-40B4-BE49-F238E27FC236}">
                  <a16:creationId xmlns:a16="http://schemas.microsoft.com/office/drawing/2014/main" id="{AC140FD5-262E-4C81-B5F0-8BA133531E32}"/>
                </a:ext>
              </a:extLst>
            </p:cNvPr>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499;p38">
              <a:extLst>
                <a:ext uri="{FF2B5EF4-FFF2-40B4-BE49-F238E27FC236}">
                  <a16:creationId xmlns:a16="http://schemas.microsoft.com/office/drawing/2014/main" id="{4AA65509-0DC4-4E26-AE56-944F0ECB4FC4}"/>
                </a:ext>
              </a:extLst>
            </p:cNvPr>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500;p38">
              <a:extLst>
                <a:ext uri="{FF2B5EF4-FFF2-40B4-BE49-F238E27FC236}">
                  <a16:creationId xmlns:a16="http://schemas.microsoft.com/office/drawing/2014/main" id="{B794CF4F-B427-4956-81B0-34368F0CE10D}"/>
                </a:ext>
              </a:extLst>
            </p:cNvPr>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501;p38">
              <a:extLst>
                <a:ext uri="{FF2B5EF4-FFF2-40B4-BE49-F238E27FC236}">
                  <a16:creationId xmlns:a16="http://schemas.microsoft.com/office/drawing/2014/main" id="{6CCE56C7-485B-4917-94FB-F79153A172D7}"/>
                </a:ext>
              </a:extLst>
            </p:cNvPr>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502;p38">
              <a:extLst>
                <a:ext uri="{FF2B5EF4-FFF2-40B4-BE49-F238E27FC236}">
                  <a16:creationId xmlns:a16="http://schemas.microsoft.com/office/drawing/2014/main" id="{83FF63D7-4927-4D72-8609-E68BC196E594}"/>
                </a:ext>
              </a:extLst>
            </p:cNvPr>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503;p38">
              <a:extLst>
                <a:ext uri="{FF2B5EF4-FFF2-40B4-BE49-F238E27FC236}">
                  <a16:creationId xmlns:a16="http://schemas.microsoft.com/office/drawing/2014/main" id="{29DEEF0B-DA8C-4FAA-B511-43288AFD1D65}"/>
                </a:ext>
              </a:extLst>
            </p:cNvPr>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504;p38">
              <a:extLst>
                <a:ext uri="{FF2B5EF4-FFF2-40B4-BE49-F238E27FC236}">
                  <a16:creationId xmlns:a16="http://schemas.microsoft.com/office/drawing/2014/main" id="{02A96C4F-2814-4BD6-A63B-7D34FC90EA9A}"/>
                </a:ext>
              </a:extLst>
            </p:cNvPr>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505;p38">
              <a:extLst>
                <a:ext uri="{FF2B5EF4-FFF2-40B4-BE49-F238E27FC236}">
                  <a16:creationId xmlns:a16="http://schemas.microsoft.com/office/drawing/2014/main" id="{A3F3E497-4308-4CBD-8B86-3EFDE1F2FACC}"/>
                </a:ext>
              </a:extLst>
            </p:cNvPr>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506;p38">
              <a:extLst>
                <a:ext uri="{FF2B5EF4-FFF2-40B4-BE49-F238E27FC236}">
                  <a16:creationId xmlns:a16="http://schemas.microsoft.com/office/drawing/2014/main" id="{5B724379-56D5-4D42-8736-4F10B82F56C2}"/>
                </a:ext>
              </a:extLst>
            </p:cNvPr>
            <p:cNvGrpSpPr/>
            <p:nvPr/>
          </p:nvGrpSpPr>
          <p:grpSpPr>
            <a:xfrm>
              <a:off x="3632736" y="3051591"/>
              <a:ext cx="63288" cy="45217"/>
              <a:chOff x="3450375" y="3038225"/>
              <a:chExt cx="132875" cy="99400"/>
            </a:xfrm>
            <a:grpFill/>
          </p:grpSpPr>
          <p:sp>
            <p:nvSpPr>
              <p:cNvPr id="219" name="Google Shape;507;p38">
                <a:extLst>
                  <a:ext uri="{FF2B5EF4-FFF2-40B4-BE49-F238E27FC236}">
                    <a16:creationId xmlns:a16="http://schemas.microsoft.com/office/drawing/2014/main" id="{92B4171C-8AF9-4E60-AAEF-3F042D488C15}"/>
                  </a:ext>
                </a:extLst>
              </p:cNvPr>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508;p38">
                <a:extLst>
                  <a:ext uri="{FF2B5EF4-FFF2-40B4-BE49-F238E27FC236}">
                    <a16:creationId xmlns:a16="http://schemas.microsoft.com/office/drawing/2014/main" id="{00D69787-85CD-4ADE-8950-BF00D0DD73DA}"/>
                  </a:ext>
                </a:extLst>
              </p:cNvPr>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 name="Google Shape;509;p38">
              <a:extLst>
                <a:ext uri="{FF2B5EF4-FFF2-40B4-BE49-F238E27FC236}">
                  <a16:creationId xmlns:a16="http://schemas.microsoft.com/office/drawing/2014/main" id="{579B56D4-5D3B-45F4-8E03-479F441159D8}"/>
                </a:ext>
              </a:extLst>
            </p:cNvPr>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510;p38">
              <a:extLst>
                <a:ext uri="{FF2B5EF4-FFF2-40B4-BE49-F238E27FC236}">
                  <a16:creationId xmlns:a16="http://schemas.microsoft.com/office/drawing/2014/main" id="{BCDCE1AC-09E4-4167-A774-767D22F68653}"/>
                </a:ext>
              </a:extLst>
            </p:cNvPr>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511;p38">
              <a:extLst>
                <a:ext uri="{FF2B5EF4-FFF2-40B4-BE49-F238E27FC236}">
                  <a16:creationId xmlns:a16="http://schemas.microsoft.com/office/drawing/2014/main" id="{9245E3E0-39A1-4717-824F-EE7A6A128D5B}"/>
                </a:ext>
              </a:extLst>
            </p:cNvPr>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512;p38">
              <a:extLst>
                <a:ext uri="{FF2B5EF4-FFF2-40B4-BE49-F238E27FC236}">
                  <a16:creationId xmlns:a16="http://schemas.microsoft.com/office/drawing/2014/main" id="{ECEBB383-E6B8-4747-9DC0-4509F434533F}"/>
                </a:ext>
              </a:extLst>
            </p:cNvPr>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513;p38">
              <a:extLst>
                <a:ext uri="{FF2B5EF4-FFF2-40B4-BE49-F238E27FC236}">
                  <a16:creationId xmlns:a16="http://schemas.microsoft.com/office/drawing/2014/main" id="{0DDF6236-05A0-4B65-A6CD-549330C59FD2}"/>
                </a:ext>
              </a:extLst>
            </p:cNvPr>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514;p38">
              <a:extLst>
                <a:ext uri="{FF2B5EF4-FFF2-40B4-BE49-F238E27FC236}">
                  <a16:creationId xmlns:a16="http://schemas.microsoft.com/office/drawing/2014/main" id="{22DB3AE8-A741-4C09-A5F6-0868907C584C}"/>
                </a:ext>
              </a:extLst>
            </p:cNvPr>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515;p38">
              <a:extLst>
                <a:ext uri="{FF2B5EF4-FFF2-40B4-BE49-F238E27FC236}">
                  <a16:creationId xmlns:a16="http://schemas.microsoft.com/office/drawing/2014/main" id="{3ED2AE6A-F1AA-4943-94FA-0D4F57A124BA}"/>
                </a:ext>
              </a:extLst>
            </p:cNvPr>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516;p38">
              <a:extLst>
                <a:ext uri="{FF2B5EF4-FFF2-40B4-BE49-F238E27FC236}">
                  <a16:creationId xmlns:a16="http://schemas.microsoft.com/office/drawing/2014/main" id="{D4EA16A1-AF08-458F-98A3-CAFE357FE7D3}"/>
                </a:ext>
              </a:extLst>
            </p:cNvPr>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517;p38">
              <a:extLst>
                <a:ext uri="{FF2B5EF4-FFF2-40B4-BE49-F238E27FC236}">
                  <a16:creationId xmlns:a16="http://schemas.microsoft.com/office/drawing/2014/main" id="{AD31CA6E-11F4-4043-BEAF-9A1697D2781A}"/>
                </a:ext>
              </a:extLst>
            </p:cNvPr>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3" name="Google Shape;518;p38">
              <a:extLst>
                <a:ext uri="{FF2B5EF4-FFF2-40B4-BE49-F238E27FC236}">
                  <a16:creationId xmlns:a16="http://schemas.microsoft.com/office/drawing/2014/main" id="{DC43EA24-034F-4DC1-A17D-D051AC5DFCD7}"/>
                </a:ext>
              </a:extLst>
            </p:cNvPr>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519;p38">
              <a:extLst>
                <a:ext uri="{FF2B5EF4-FFF2-40B4-BE49-F238E27FC236}">
                  <a16:creationId xmlns:a16="http://schemas.microsoft.com/office/drawing/2014/main" id="{3B8D8BAA-19BF-451C-8A09-F08176CDDB7C}"/>
                </a:ext>
              </a:extLst>
            </p:cNvPr>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520;p38">
              <a:extLst>
                <a:ext uri="{FF2B5EF4-FFF2-40B4-BE49-F238E27FC236}">
                  <a16:creationId xmlns:a16="http://schemas.microsoft.com/office/drawing/2014/main" id="{7601E40D-43D0-4691-B240-B3F52B587130}"/>
                </a:ext>
              </a:extLst>
            </p:cNvPr>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521;p38">
              <a:extLst>
                <a:ext uri="{FF2B5EF4-FFF2-40B4-BE49-F238E27FC236}">
                  <a16:creationId xmlns:a16="http://schemas.microsoft.com/office/drawing/2014/main" id="{037994B7-DBA5-4A2E-9D34-CFECE8DCE874}"/>
                </a:ext>
              </a:extLst>
            </p:cNvPr>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522;p38">
              <a:extLst>
                <a:ext uri="{FF2B5EF4-FFF2-40B4-BE49-F238E27FC236}">
                  <a16:creationId xmlns:a16="http://schemas.microsoft.com/office/drawing/2014/main" id="{B51A4783-8F21-4BDD-8C6F-18041249391B}"/>
                </a:ext>
              </a:extLst>
            </p:cNvPr>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523;p38">
              <a:extLst>
                <a:ext uri="{FF2B5EF4-FFF2-40B4-BE49-F238E27FC236}">
                  <a16:creationId xmlns:a16="http://schemas.microsoft.com/office/drawing/2014/main" id="{4CE63FDA-C1AF-4606-84D3-0DB6BCC2ADEE}"/>
                </a:ext>
              </a:extLst>
            </p:cNvPr>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524;p38">
              <a:extLst>
                <a:ext uri="{FF2B5EF4-FFF2-40B4-BE49-F238E27FC236}">
                  <a16:creationId xmlns:a16="http://schemas.microsoft.com/office/drawing/2014/main" id="{0DF465D5-0A33-4E2B-A6CC-3979C8FCB3F0}"/>
                </a:ext>
              </a:extLst>
            </p:cNvPr>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525;p38">
              <a:extLst>
                <a:ext uri="{FF2B5EF4-FFF2-40B4-BE49-F238E27FC236}">
                  <a16:creationId xmlns:a16="http://schemas.microsoft.com/office/drawing/2014/main" id="{1AA8EB70-E74B-4849-B903-80837B2F25C3}"/>
                </a:ext>
              </a:extLst>
            </p:cNvPr>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526;p38">
              <a:extLst>
                <a:ext uri="{FF2B5EF4-FFF2-40B4-BE49-F238E27FC236}">
                  <a16:creationId xmlns:a16="http://schemas.microsoft.com/office/drawing/2014/main" id="{A709A8F7-3AA1-4001-B652-995A951EF619}"/>
                </a:ext>
              </a:extLst>
            </p:cNvPr>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527;p38">
              <a:extLst>
                <a:ext uri="{FF2B5EF4-FFF2-40B4-BE49-F238E27FC236}">
                  <a16:creationId xmlns:a16="http://schemas.microsoft.com/office/drawing/2014/main" id="{6734DF06-8360-4AC3-8B85-0A332795AAF3}"/>
                </a:ext>
              </a:extLst>
            </p:cNvPr>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3" name="Google Shape;528;p38">
              <a:extLst>
                <a:ext uri="{FF2B5EF4-FFF2-40B4-BE49-F238E27FC236}">
                  <a16:creationId xmlns:a16="http://schemas.microsoft.com/office/drawing/2014/main" id="{9FC35876-B6EA-4427-9665-1C472A9393B3}"/>
                </a:ext>
              </a:extLst>
            </p:cNvPr>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529;p38">
              <a:extLst>
                <a:ext uri="{FF2B5EF4-FFF2-40B4-BE49-F238E27FC236}">
                  <a16:creationId xmlns:a16="http://schemas.microsoft.com/office/drawing/2014/main" id="{76F32C07-CAAF-43A6-9995-388D0E71FBF2}"/>
                </a:ext>
              </a:extLst>
            </p:cNvPr>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530;p38">
              <a:extLst>
                <a:ext uri="{FF2B5EF4-FFF2-40B4-BE49-F238E27FC236}">
                  <a16:creationId xmlns:a16="http://schemas.microsoft.com/office/drawing/2014/main" id="{4C98384C-6308-49FA-ADF9-A521094348A1}"/>
                </a:ext>
              </a:extLst>
            </p:cNvPr>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531;p38">
              <a:extLst>
                <a:ext uri="{FF2B5EF4-FFF2-40B4-BE49-F238E27FC236}">
                  <a16:creationId xmlns:a16="http://schemas.microsoft.com/office/drawing/2014/main" id="{DC5CDB10-CFA9-4661-8923-50D487A14124}"/>
                </a:ext>
              </a:extLst>
            </p:cNvPr>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532;p38">
              <a:extLst>
                <a:ext uri="{FF2B5EF4-FFF2-40B4-BE49-F238E27FC236}">
                  <a16:creationId xmlns:a16="http://schemas.microsoft.com/office/drawing/2014/main" id="{0E213E6B-C75C-4586-99A9-EA4DFAF0818D}"/>
                </a:ext>
              </a:extLst>
            </p:cNvPr>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533;p38">
              <a:extLst>
                <a:ext uri="{FF2B5EF4-FFF2-40B4-BE49-F238E27FC236}">
                  <a16:creationId xmlns:a16="http://schemas.microsoft.com/office/drawing/2014/main" id="{A7D7F99B-9413-4792-9E26-01FA6E603A8A}"/>
                </a:ext>
              </a:extLst>
            </p:cNvPr>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9" name="Google Shape;534;p38">
              <a:extLst>
                <a:ext uri="{FF2B5EF4-FFF2-40B4-BE49-F238E27FC236}">
                  <a16:creationId xmlns:a16="http://schemas.microsoft.com/office/drawing/2014/main" id="{B7BCD95A-A2EE-4787-A9F3-98615B0C5CF0}"/>
                </a:ext>
              </a:extLst>
            </p:cNvPr>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535;p38">
              <a:extLst>
                <a:ext uri="{FF2B5EF4-FFF2-40B4-BE49-F238E27FC236}">
                  <a16:creationId xmlns:a16="http://schemas.microsoft.com/office/drawing/2014/main" id="{85DB1D21-1CB7-4D53-BD9B-441FE29AC5C9}"/>
                </a:ext>
              </a:extLst>
            </p:cNvPr>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536;p38">
              <a:extLst>
                <a:ext uri="{FF2B5EF4-FFF2-40B4-BE49-F238E27FC236}">
                  <a16:creationId xmlns:a16="http://schemas.microsoft.com/office/drawing/2014/main" id="{68F393AD-CD56-4E75-A88B-960C7C943C9D}"/>
                </a:ext>
              </a:extLst>
            </p:cNvPr>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537;p38">
              <a:extLst>
                <a:ext uri="{FF2B5EF4-FFF2-40B4-BE49-F238E27FC236}">
                  <a16:creationId xmlns:a16="http://schemas.microsoft.com/office/drawing/2014/main" id="{2DD10B5E-C0BA-422B-84B0-9D779F7426B3}"/>
                </a:ext>
              </a:extLst>
            </p:cNvPr>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538;p38">
              <a:extLst>
                <a:ext uri="{FF2B5EF4-FFF2-40B4-BE49-F238E27FC236}">
                  <a16:creationId xmlns:a16="http://schemas.microsoft.com/office/drawing/2014/main" id="{A08D319F-8E6A-4F48-A473-C9B810D1C325}"/>
                </a:ext>
              </a:extLst>
            </p:cNvPr>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539;p38">
              <a:extLst>
                <a:ext uri="{FF2B5EF4-FFF2-40B4-BE49-F238E27FC236}">
                  <a16:creationId xmlns:a16="http://schemas.microsoft.com/office/drawing/2014/main" id="{E12F470A-16C9-4608-817E-7521F99C6945}"/>
                </a:ext>
              </a:extLst>
            </p:cNvPr>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540;p38">
              <a:extLst>
                <a:ext uri="{FF2B5EF4-FFF2-40B4-BE49-F238E27FC236}">
                  <a16:creationId xmlns:a16="http://schemas.microsoft.com/office/drawing/2014/main" id="{6F0DBDF9-B1C4-4F8C-83EF-6577B3D9398E}"/>
                </a:ext>
              </a:extLst>
            </p:cNvPr>
            <p:cNvSpPr/>
            <p:nvPr/>
          </p:nvSpPr>
          <p:spPr>
            <a:xfrm>
              <a:off x="4036853" y="2853608"/>
              <a:ext cx="1250" cy="1205"/>
            </a:xfrm>
            <a:custGeom>
              <a:avLst/>
              <a:gdLst/>
              <a:ahLst/>
              <a:cxnLst/>
              <a:rect l="l" t="t" r="r" b="b"/>
              <a:pathLst>
                <a:path w="105" h="106" fill="none" extrusionOk="0">
                  <a:moveTo>
                    <a:pt x="105" y="105"/>
                  </a:moveTo>
                  <a:lnTo>
                    <a:pt x="0" y="1"/>
                  </a:lnTo>
                </a:path>
              </a:pathLst>
            </a:custGeom>
            <a:grp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541;p38">
              <a:extLst>
                <a:ext uri="{FF2B5EF4-FFF2-40B4-BE49-F238E27FC236}">
                  <a16:creationId xmlns:a16="http://schemas.microsoft.com/office/drawing/2014/main" id="{269273EF-CEFF-4551-95EC-7E370BDDCCB9}"/>
                </a:ext>
              </a:extLst>
            </p:cNvPr>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542;p38">
              <a:extLst>
                <a:ext uri="{FF2B5EF4-FFF2-40B4-BE49-F238E27FC236}">
                  <a16:creationId xmlns:a16="http://schemas.microsoft.com/office/drawing/2014/main" id="{219E7358-33B2-48FF-94FA-EA1EFA937EEC}"/>
                </a:ext>
              </a:extLst>
            </p:cNvPr>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543;p38">
              <a:extLst>
                <a:ext uri="{FF2B5EF4-FFF2-40B4-BE49-F238E27FC236}">
                  <a16:creationId xmlns:a16="http://schemas.microsoft.com/office/drawing/2014/main" id="{BC76C5F9-DBAD-4009-94DF-0C579A3C9188}"/>
                </a:ext>
              </a:extLst>
            </p:cNvPr>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roup 608">
            <a:extLst>
              <a:ext uri="{FF2B5EF4-FFF2-40B4-BE49-F238E27FC236}">
                <a16:creationId xmlns:a16="http://schemas.microsoft.com/office/drawing/2014/main" id="{AFC3F155-298D-4507-8E11-72F872A70FD5}"/>
              </a:ext>
            </a:extLst>
          </p:cNvPr>
          <p:cNvGrpSpPr/>
          <p:nvPr/>
        </p:nvGrpSpPr>
        <p:grpSpPr>
          <a:xfrm>
            <a:off x="3335950" y="2353967"/>
            <a:ext cx="479512" cy="898010"/>
            <a:chOff x="3335950" y="2353967"/>
            <a:chExt cx="479512" cy="898010"/>
          </a:xfrm>
        </p:grpSpPr>
        <p:grpSp>
          <p:nvGrpSpPr>
            <p:cNvPr id="304" name="Google Shape;551;p38">
              <a:extLst>
                <a:ext uri="{FF2B5EF4-FFF2-40B4-BE49-F238E27FC236}">
                  <a16:creationId xmlns:a16="http://schemas.microsoft.com/office/drawing/2014/main" id="{098BF327-C0C0-445F-ACBA-F52523674788}"/>
                </a:ext>
              </a:extLst>
            </p:cNvPr>
            <p:cNvGrpSpPr/>
            <p:nvPr/>
          </p:nvGrpSpPr>
          <p:grpSpPr>
            <a:xfrm>
              <a:off x="3335950" y="2353967"/>
              <a:ext cx="479512" cy="898010"/>
              <a:chOff x="6130550" y="986425"/>
              <a:chExt cx="367800" cy="688800"/>
            </a:xfrm>
          </p:grpSpPr>
          <p:sp>
            <p:nvSpPr>
              <p:cNvPr id="305" name="Google Shape;552;p38">
                <a:extLst>
                  <a:ext uri="{FF2B5EF4-FFF2-40B4-BE49-F238E27FC236}">
                    <a16:creationId xmlns:a16="http://schemas.microsoft.com/office/drawing/2014/main" id="{1C5AA323-524F-447F-9E7A-4479001A02C1}"/>
                  </a:ext>
                </a:extLst>
              </p:cNvPr>
              <p:cNvSpPr/>
              <p:nvPr/>
            </p:nvSpPr>
            <p:spPr>
              <a:xfrm>
                <a:off x="6130550" y="986425"/>
                <a:ext cx="367800" cy="367800"/>
              </a:xfrm>
              <a:prstGeom prst="snip1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6" name="Google Shape;553;p38">
                <a:extLst>
                  <a:ext uri="{FF2B5EF4-FFF2-40B4-BE49-F238E27FC236}">
                    <a16:creationId xmlns:a16="http://schemas.microsoft.com/office/drawing/2014/main" id="{F998CE06-CCA9-4D4F-8F14-CFA2EC867799}"/>
                  </a:ext>
                </a:extLst>
              </p:cNvPr>
              <p:cNvCxnSpPr/>
              <p:nvPr/>
            </p:nvCxnSpPr>
            <p:spPr>
              <a:xfrm>
                <a:off x="6140264" y="1130425"/>
                <a:ext cx="0" cy="544800"/>
              </a:xfrm>
              <a:prstGeom prst="straightConnector1">
                <a:avLst/>
              </a:prstGeom>
              <a:noFill/>
              <a:ln w="19050" cap="flat" cmpd="sng">
                <a:solidFill>
                  <a:schemeClr val="dk1"/>
                </a:solidFill>
                <a:prstDash val="solid"/>
                <a:round/>
                <a:headEnd type="none" w="med" len="med"/>
                <a:tailEnd type="none" w="med" len="med"/>
              </a:ln>
            </p:spPr>
          </p:cxnSp>
        </p:grpSp>
        <p:sp>
          <p:nvSpPr>
            <p:cNvPr id="307" name="Google Shape;554;p38">
              <a:extLst>
                <a:ext uri="{FF2B5EF4-FFF2-40B4-BE49-F238E27FC236}">
                  <a16:creationId xmlns:a16="http://schemas.microsoft.com/office/drawing/2014/main" id="{C3530391-B0DC-44E7-9E7C-EFBD218772B9}"/>
                </a:ext>
              </a:extLst>
            </p:cNvPr>
            <p:cNvSpPr txBox="1"/>
            <p:nvPr/>
          </p:nvSpPr>
          <p:spPr>
            <a:xfrm>
              <a:off x="3421474" y="2353967"/>
              <a:ext cx="308202" cy="479513"/>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dirty="0">
                  <a:solidFill>
                    <a:schemeClr val="lt1"/>
                  </a:solidFill>
                  <a:latin typeface="Abel"/>
                  <a:ea typeface="Abel"/>
                  <a:cs typeface="Abel"/>
                  <a:sym typeface="Abel"/>
                </a:rPr>
                <a:t>1</a:t>
              </a:r>
              <a:endParaRPr sz="1200" b="1" dirty="0">
                <a:solidFill>
                  <a:schemeClr val="lt1"/>
                </a:solidFill>
                <a:latin typeface="Abel"/>
                <a:ea typeface="Abel"/>
                <a:cs typeface="Abel"/>
                <a:sym typeface="Abel"/>
              </a:endParaRPr>
            </a:p>
          </p:txBody>
        </p:sp>
      </p:grpSp>
      <p:grpSp>
        <p:nvGrpSpPr>
          <p:cNvPr id="606" name="Group 605">
            <a:extLst>
              <a:ext uri="{FF2B5EF4-FFF2-40B4-BE49-F238E27FC236}">
                <a16:creationId xmlns:a16="http://schemas.microsoft.com/office/drawing/2014/main" id="{BF2F25EC-3D0B-4A07-83B2-5B90DB9E2B9E}"/>
              </a:ext>
            </a:extLst>
          </p:cNvPr>
          <p:cNvGrpSpPr/>
          <p:nvPr/>
        </p:nvGrpSpPr>
        <p:grpSpPr>
          <a:xfrm>
            <a:off x="7888613" y="1826836"/>
            <a:ext cx="479512" cy="898010"/>
            <a:chOff x="7888613" y="1826836"/>
            <a:chExt cx="479512" cy="898010"/>
          </a:xfrm>
        </p:grpSpPr>
        <p:grpSp>
          <p:nvGrpSpPr>
            <p:cNvPr id="298" name="Google Shape;545;p38">
              <a:extLst>
                <a:ext uri="{FF2B5EF4-FFF2-40B4-BE49-F238E27FC236}">
                  <a16:creationId xmlns:a16="http://schemas.microsoft.com/office/drawing/2014/main" id="{E3986C0F-773D-477E-9465-2E5F097085B5}"/>
                </a:ext>
              </a:extLst>
            </p:cNvPr>
            <p:cNvGrpSpPr/>
            <p:nvPr/>
          </p:nvGrpSpPr>
          <p:grpSpPr>
            <a:xfrm>
              <a:off x="7888613" y="1826836"/>
              <a:ext cx="479512" cy="898010"/>
              <a:chOff x="6130550" y="986425"/>
              <a:chExt cx="367800" cy="688800"/>
            </a:xfrm>
          </p:grpSpPr>
          <p:sp>
            <p:nvSpPr>
              <p:cNvPr id="299" name="Google Shape;546;p38">
                <a:extLst>
                  <a:ext uri="{FF2B5EF4-FFF2-40B4-BE49-F238E27FC236}">
                    <a16:creationId xmlns:a16="http://schemas.microsoft.com/office/drawing/2014/main" id="{4A0342FB-1C36-471F-A4B7-5291EC2C0B75}"/>
                  </a:ext>
                </a:extLst>
              </p:cNvPr>
              <p:cNvSpPr/>
              <p:nvPr/>
            </p:nvSpPr>
            <p:spPr>
              <a:xfrm>
                <a:off x="6130550" y="986425"/>
                <a:ext cx="367800" cy="367800"/>
              </a:xfrm>
              <a:prstGeom prst="snip1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0" name="Google Shape;547;p38">
                <a:extLst>
                  <a:ext uri="{FF2B5EF4-FFF2-40B4-BE49-F238E27FC236}">
                    <a16:creationId xmlns:a16="http://schemas.microsoft.com/office/drawing/2014/main" id="{FC9EB182-1BBC-4E32-A5D6-980B5B800F7A}"/>
                  </a:ext>
                </a:extLst>
              </p:cNvPr>
              <p:cNvCxnSpPr/>
              <p:nvPr/>
            </p:nvCxnSpPr>
            <p:spPr>
              <a:xfrm>
                <a:off x="6140264" y="1130425"/>
                <a:ext cx="0" cy="544800"/>
              </a:xfrm>
              <a:prstGeom prst="straightConnector1">
                <a:avLst/>
              </a:prstGeom>
              <a:noFill/>
              <a:ln w="19050" cap="flat" cmpd="sng">
                <a:solidFill>
                  <a:schemeClr val="dk1"/>
                </a:solidFill>
                <a:prstDash val="solid"/>
                <a:round/>
                <a:headEnd type="none" w="med" len="med"/>
                <a:tailEnd type="none" w="med" len="med"/>
              </a:ln>
            </p:spPr>
          </p:cxnSp>
        </p:grpSp>
        <p:sp>
          <p:nvSpPr>
            <p:cNvPr id="308" name="Google Shape;555;p38">
              <a:extLst>
                <a:ext uri="{FF2B5EF4-FFF2-40B4-BE49-F238E27FC236}">
                  <a16:creationId xmlns:a16="http://schemas.microsoft.com/office/drawing/2014/main" id="{56758ABA-93F8-46C8-854D-7C5F91092183}"/>
                </a:ext>
              </a:extLst>
            </p:cNvPr>
            <p:cNvSpPr txBox="1"/>
            <p:nvPr/>
          </p:nvSpPr>
          <p:spPr>
            <a:xfrm>
              <a:off x="7974268" y="1936675"/>
              <a:ext cx="308202" cy="259703"/>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dirty="0">
                  <a:solidFill>
                    <a:schemeClr val="lt1"/>
                  </a:solidFill>
                  <a:latin typeface="Abel"/>
                  <a:ea typeface="Abel"/>
                  <a:cs typeface="Abel"/>
                  <a:sym typeface="Abel"/>
                </a:rPr>
                <a:t>2</a:t>
              </a:r>
              <a:endParaRPr sz="1200" b="1" dirty="0">
                <a:solidFill>
                  <a:schemeClr val="lt1"/>
                </a:solidFill>
                <a:latin typeface="Abel"/>
                <a:ea typeface="Abel"/>
                <a:cs typeface="Abel"/>
                <a:sym typeface="Abel"/>
              </a:endParaRPr>
            </a:p>
          </p:txBody>
        </p:sp>
      </p:grpSp>
      <p:grpSp>
        <p:nvGrpSpPr>
          <p:cNvPr id="607" name="Group 606">
            <a:extLst>
              <a:ext uri="{FF2B5EF4-FFF2-40B4-BE49-F238E27FC236}">
                <a16:creationId xmlns:a16="http://schemas.microsoft.com/office/drawing/2014/main" id="{73B35113-5EDB-45BB-8A4E-6AA816804297}"/>
              </a:ext>
            </a:extLst>
          </p:cNvPr>
          <p:cNvGrpSpPr/>
          <p:nvPr/>
        </p:nvGrpSpPr>
        <p:grpSpPr>
          <a:xfrm>
            <a:off x="8772661" y="4348646"/>
            <a:ext cx="479512" cy="898010"/>
            <a:chOff x="8772661" y="4348646"/>
            <a:chExt cx="479512" cy="898010"/>
          </a:xfrm>
        </p:grpSpPr>
        <p:grpSp>
          <p:nvGrpSpPr>
            <p:cNvPr id="301" name="Google Shape;548;p38">
              <a:extLst>
                <a:ext uri="{FF2B5EF4-FFF2-40B4-BE49-F238E27FC236}">
                  <a16:creationId xmlns:a16="http://schemas.microsoft.com/office/drawing/2014/main" id="{9E229621-3423-4743-BCCA-751E067DED98}"/>
                </a:ext>
              </a:extLst>
            </p:cNvPr>
            <p:cNvGrpSpPr/>
            <p:nvPr/>
          </p:nvGrpSpPr>
          <p:grpSpPr>
            <a:xfrm>
              <a:off x="8772661" y="4348646"/>
              <a:ext cx="479512" cy="898010"/>
              <a:chOff x="6130550" y="986425"/>
              <a:chExt cx="367800" cy="688800"/>
            </a:xfrm>
          </p:grpSpPr>
          <p:sp>
            <p:nvSpPr>
              <p:cNvPr id="302" name="Google Shape;549;p38">
                <a:extLst>
                  <a:ext uri="{FF2B5EF4-FFF2-40B4-BE49-F238E27FC236}">
                    <a16:creationId xmlns:a16="http://schemas.microsoft.com/office/drawing/2014/main" id="{56B17FED-4248-42BA-A857-4A15A78F66E1}"/>
                  </a:ext>
                </a:extLst>
              </p:cNvPr>
              <p:cNvSpPr/>
              <p:nvPr/>
            </p:nvSpPr>
            <p:spPr>
              <a:xfrm>
                <a:off x="6130550" y="986425"/>
                <a:ext cx="367800" cy="367800"/>
              </a:xfrm>
              <a:prstGeom prst="snip1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3" name="Google Shape;550;p38">
                <a:extLst>
                  <a:ext uri="{FF2B5EF4-FFF2-40B4-BE49-F238E27FC236}">
                    <a16:creationId xmlns:a16="http://schemas.microsoft.com/office/drawing/2014/main" id="{E6F03015-F58A-4DC8-A590-092CA355FF5D}"/>
                  </a:ext>
                </a:extLst>
              </p:cNvPr>
              <p:cNvCxnSpPr/>
              <p:nvPr/>
            </p:nvCxnSpPr>
            <p:spPr>
              <a:xfrm>
                <a:off x="6140264" y="1130425"/>
                <a:ext cx="0" cy="544800"/>
              </a:xfrm>
              <a:prstGeom prst="straightConnector1">
                <a:avLst/>
              </a:prstGeom>
              <a:noFill/>
              <a:ln w="19050" cap="flat" cmpd="sng">
                <a:solidFill>
                  <a:schemeClr val="dk1"/>
                </a:solidFill>
                <a:prstDash val="solid"/>
                <a:round/>
                <a:headEnd type="none" w="med" len="med"/>
                <a:tailEnd type="none" w="med" len="med"/>
              </a:ln>
            </p:spPr>
          </p:cxnSp>
        </p:grpSp>
        <p:sp>
          <p:nvSpPr>
            <p:cNvPr id="309" name="Google Shape;556;p38">
              <a:extLst>
                <a:ext uri="{FF2B5EF4-FFF2-40B4-BE49-F238E27FC236}">
                  <a16:creationId xmlns:a16="http://schemas.microsoft.com/office/drawing/2014/main" id="{2D818173-10E8-4BA1-A4C8-497882E78762}"/>
                </a:ext>
              </a:extLst>
            </p:cNvPr>
            <p:cNvSpPr txBox="1"/>
            <p:nvPr/>
          </p:nvSpPr>
          <p:spPr>
            <a:xfrm>
              <a:off x="8858316" y="4348646"/>
              <a:ext cx="308202" cy="479513"/>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chemeClr val="lt1"/>
                  </a:solidFill>
                  <a:latin typeface="Abel"/>
                  <a:ea typeface="Abel"/>
                  <a:cs typeface="Abel"/>
                  <a:sym typeface="Abel"/>
                </a:rPr>
                <a:t>3</a:t>
              </a:r>
              <a:endParaRPr sz="1200" b="1">
                <a:solidFill>
                  <a:schemeClr val="lt1"/>
                </a:solidFill>
                <a:latin typeface="Abel"/>
                <a:ea typeface="Abel"/>
                <a:cs typeface="Abel"/>
                <a:sym typeface="Abel"/>
              </a:endParaRPr>
            </a:p>
          </p:txBody>
        </p:sp>
      </p:grpSp>
      <p:sp>
        <p:nvSpPr>
          <p:cNvPr id="582" name="Rectangle: Top Corners Rounded 581">
            <a:extLst>
              <a:ext uri="{FF2B5EF4-FFF2-40B4-BE49-F238E27FC236}">
                <a16:creationId xmlns:a16="http://schemas.microsoft.com/office/drawing/2014/main" id="{53545BF8-CEEB-4F22-B9FD-C68EB6920424}"/>
              </a:ext>
            </a:extLst>
          </p:cNvPr>
          <p:cNvSpPr/>
          <p:nvPr/>
        </p:nvSpPr>
        <p:spPr>
          <a:xfrm rot="10800000">
            <a:off x="3617082" y="0"/>
            <a:ext cx="4978821" cy="1108213"/>
          </a:xfrm>
          <a:prstGeom prst="round2SameRect">
            <a:avLst/>
          </a:prstGeom>
          <a:solidFill>
            <a:srgbClr val="FFC0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3" name="Title 6">
            <a:extLst>
              <a:ext uri="{FF2B5EF4-FFF2-40B4-BE49-F238E27FC236}">
                <a16:creationId xmlns:a16="http://schemas.microsoft.com/office/drawing/2014/main" id="{2DD41466-B376-4406-9868-78DC4B1577DF}"/>
              </a:ext>
            </a:extLst>
          </p:cNvPr>
          <p:cNvSpPr txBox="1">
            <a:spLocks/>
          </p:cNvSpPr>
          <p:nvPr/>
        </p:nvSpPr>
        <p:spPr>
          <a:xfrm>
            <a:off x="3617081" y="195401"/>
            <a:ext cx="4978821" cy="9128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fontAlgn="auto">
              <a:spcAft>
                <a:spcPts val="0"/>
              </a:spcAft>
              <a:buClrTx/>
              <a:buSzTx/>
              <a:tabLst/>
              <a:defRPr/>
            </a:pPr>
            <a:r>
              <a:rPr lang="en-US" b="1" dirty="0">
                <a:latin typeface="Work Sans ExtraBold" pitchFamily="2" charset="0"/>
                <a:cs typeface="Kanit SemiBold" pitchFamily="2" charset="-34"/>
              </a:rPr>
              <a:t>LOCATIONS</a:t>
            </a:r>
          </a:p>
        </p:txBody>
      </p:sp>
      <p:grpSp>
        <p:nvGrpSpPr>
          <p:cNvPr id="584" name="Group 583">
            <a:extLst>
              <a:ext uri="{FF2B5EF4-FFF2-40B4-BE49-F238E27FC236}">
                <a16:creationId xmlns:a16="http://schemas.microsoft.com/office/drawing/2014/main" id="{5EF3BBC8-6D44-4099-A4D7-F8C27541147A}"/>
              </a:ext>
            </a:extLst>
          </p:cNvPr>
          <p:cNvGrpSpPr/>
          <p:nvPr/>
        </p:nvGrpSpPr>
        <p:grpSpPr>
          <a:xfrm>
            <a:off x="8713124" y="1303616"/>
            <a:ext cx="3286127" cy="1046440"/>
            <a:chOff x="8764043" y="1973805"/>
            <a:chExt cx="3286127" cy="1046440"/>
          </a:xfrm>
        </p:grpSpPr>
        <p:sp>
          <p:nvSpPr>
            <p:cNvPr id="585" name="TextBox 584">
              <a:extLst>
                <a:ext uri="{FF2B5EF4-FFF2-40B4-BE49-F238E27FC236}">
                  <a16:creationId xmlns:a16="http://schemas.microsoft.com/office/drawing/2014/main" id="{FE7FEF0E-977F-4736-A4A7-26B3B216FE4D}"/>
                </a:ext>
              </a:extLst>
            </p:cNvPr>
            <p:cNvSpPr txBox="1"/>
            <p:nvPr/>
          </p:nvSpPr>
          <p:spPr>
            <a:xfrm>
              <a:off x="8764043" y="1973805"/>
              <a:ext cx="3286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 your title here</a:t>
              </a:r>
            </a:p>
          </p:txBody>
        </p:sp>
        <p:sp>
          <p:nvSpPr>
            <p:cNvPr id="586" name="TextBox 585">
              <a:extLst>
                <a:ext uri="{FF2B5EF4-FFF2-40B4-BE49-F238E27FC236}">
                  <a16:creationId xmlns:a16="http://schemas.microsoft.com/office/drawing/2014/main" id="{A12CC1DB-5084-444F-8C86-ED5682B4A7D0}"/>
                </a:ext>
              </a:extLst>
            </p:cNvPr>
            <p:cNvSpPr txBox="1"/>
            <p:nvPr/>
          </p:nvSpPr>
          <p:spPr>
            <a:xfrm>
              <a:off x="8764043" y="2497025"/>
              <a:ext cx="2905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Write a brief description of this title. Write a brief description of this title. </a:t>
              </a:r>
            </a:p>
          </p:txBody>
        </p:sp>
      </p:grpSp>
      <p:grpSp>
        <p:nvGrpSpPr>
          <p:cNvPr id="593" name="Group 592">
            <a:extLst>
              <a:ext uri="{FF2B5EF4-FFF2-40B4-BE49-F238E27FC236}">
                <a16:creationId xmlns:a16="http://schemas.microsoft.com/office/drawing/2014/main" id="{23906246-8EE4-4E5E-83EB-C8E2B8EB5BC6}"/>
              </a:ext>
            </a:extLst>
          </p:cNvPr>
          <p:cNvGrpSpPr/>
          <p:nvPr/>
        </p:nvGrpSpPr>
        <p:grpSpPr>
          <a:xfrm>
            <a:off x="541234" y="1303616"/>
            <a:ext cx="3286127" cy="1046440"/>
            <a:chOff x="8764043" y="1973805"/>
            <a:chExt cx="3286127" cy="1046440"/>
          </a:xfrm>
        </p:grpSpPr>
        <p:sp>
          <p:nvSpPr>
            <p:cNvPr id="594" name="TextBox 593">
              <a:extLst>
                <a:ext uri="{FF2B5EF4-FFF2-40B4-BE49-F238E27FC236}">
                  <a16:creationId xmlns:a16="http://schemas.microsoft.com/office/drawing/2014/main" id="{B878E1E0-E7E9-406D-8070-05F44F833CAC}"/>
                </a:ext>
              </a:extLst>
            </p:cNvPr>
            <p:cNvSpPr txBox="1"/>
            <p:nvPr/>
          </p:nvSpPr>
          <p:spPr>
            <a:xfrm>
              <a:off x="8764043" y="1973805"/>
              <a:ext cx="3286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 your title here</a:t>
              </a:r>
            </a:p>
          </p:txBody>
        </p:sp>
        <p:sp>
          <p:nvSpPr>
            <p:cNvPr id="595" name="TextBox 594">
              <a:extLst>
                <a:ext uri="{FF2B5EF4-FFF2-40B4-BE49-F238E27FC236}">
                  <a16:creationId xmlns:a16="http://schemas.microsoft.com/office/drawing/2014/main" id="{5F625276-EFCC-4AD1-86E3-E5D0FB5A389B}"/>
                </a:ext>
              </a:extLst>
            </p:cNvPr>
            <p:cNvSpPr txBox="1"/>
            <p:nvPr/>
          </p:nvSpPr>
          <p:spPr>
            <a:xfrm>
              <a:off x="8764043" y="2497025"/>
              <a:ext cx="2905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Write a brief description of this title. Write a brief description of this title. </a:t>
              </a:r>
            </a:p>
          </p:txBody>
        </p:sp>
      </p:grpSp>
      <p:grpSp>
        <p:nvGrpSpPr>
          <p:cNvPr id="608" name="Group 607">
            <a:extLst>
              <a:ext uri="{FF2B5EF4-FFF2-40B4-BE49-F238E27FC236}">
                <a16:creationId xmlns:a16="http://schemas.microsoft.com/office/drawing/2014/main" id="{4856AE70-B77A-4650-99EF-411747D0AB77}"/>
              </a:ext>
            </a:extLst>
          </p:cNvPr>
          <p:cNvGrpSpPr/>
          <p:nvPr/>
        </p:nvGrpSpPr>
        <p:grpSpPr>
          <a:xfrm>
            <a:off x="3825069" y="4447793"/>
            <a:ext cx="479512" cy="898010"/>
            <a:chOff x="3825069" y="4447793"/>
            <a:chExt cx="479512" cy="898010"/>
          </a:xfrm>
        </p:grpSpPr>
        <p:grpSp>
          <p:nvGrpSpPr>
            <p:cNvPr id="596" name="Google Shape;548;p38">
              <a:extLst>
                <a:ext uri="{FF2B5EF4-FFF2-40B4-BE49-F238E27FC236}">
                  <a16:creationId xmlns:a16="http://schemas.microsoft.com/office/drawing/2014/main" id="{B4BF69BB-DC7B-4E5C-A5FF-086D71B4CA0A}"/>
                </a:ext>
              </a:extLst>
            </p:cNvPr>
            <p:cNvGrpSpPr/>
            <p:nvPr/>
          </p:nvGrpSpPr>
          <p:grpSpPr>
            <a:xfrm flipH="1">
              <a:off x="3825069" y="4447793"/>
              <a:ext cx="479512" cy="898010"/>
              <a:chOff x="6130550" y="986425"/>
              <a:chExt cx="367800" cy="688800"/>
            </a:xfrm>
          </p:grpSpPr>
          <p:sp>
            <p:nvSpPr>
              <p:cNvPr id="597" name="Google Shape;549;p38">
                <a:extLst>
                  <a:ext uri="{FF2B5EF4-FFF2-40B4-BE49-F238E27FC236}">
                    <a16:creationId xmlns:a16="http://schemas.microsoft.com/office/drawing/2014/main" id="{6D85C0DE-F295-49F9-AE87-3C94963A8050}"/>
                  </a:ext>
                </a:extLst>
              </p:cNvPr>
              <p:cNvSpPr/>
              <p:nvPr/>
            </p:nvSpPr>
            <p:spPr>
              <a:xfrm>
                <a:off x="6130550" y="986425"/>
                <a:ext cx="367800" cy="367800"/>
              </a:xfrm>
              <a:prstGeom prst="snip1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8" name="Google Shape;550;p38">
                <a:extLst>
                  <a:ext uri="{FF2B5EF4-FFF2-40B4-BE49-F238E27FC236}">
                    <a16:creationId xmlns:a16="http://schemas.microsoft.com/office/drawing/2014/main" id="{733C290E-3548-4FC2-85EC-343D5A98EC13}"/>
                  </a:ext>
                </a:extLst>
              </p:cNvPr>
              <p:cNvCxnSpPr/>
              <p:nvPr/>
            </p:nvCxnSpPr>
            <p:spPr>
              <a:xfrm>
                <a:off x="6140264" y="1130425"/>
                <a:ext cx="0" cy="544800"/>
              </a:xfrm>
              <a:prstGeom prst="straightConnector1">
                <a:avLst/>
              </a:prstGeom>
              <a:noFill/>
              <a:ln w="19050" cap="flat" cmpd="sng">
                <a:solidFill>
                  <a:schemeClr val="dk1"/>
                </a:solidFill>
                <a:prstDash val="solid"/>
                <a:round/>
                <a:headEnd type="none" w="med" len="med"/>
                <a:tailEnd type="none" w="med" len="med"/>
              </a:ln>
            </p:spPr>
          </p:cxnSp>
        </p:grpSp>
        <p:sp>
          <p:nvSpPr>
            <p:cNvPr id="599" name="Google Shape;556;p38">
              <a:extLst>
                <a:ext uri="{FF2B5EF4-FFF2-40B4-BE49-F238E27FC236}">
                  <a16:creationId xmlns:a16="http://schemas.microsoft.com/office/drawing/2014/main" id="{88594D0E-EC19-4F86-B66D-C8440C1A629C}"/>
                </a:ext>
              </a:extLst>
            </p:cNvPr>
            <p:cNvSpPr txBox="1"/>
            <p:nvPr/>
          </p:nvSpPr>
          <p:spPr>
            <a:xfrm flipH="1">
              <a:off x="3910724" y="4447793"/>
              <a:ext cx="308202" cy="479513"/>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dirty="0">
                  <a:solidFill>
                    <a:schemeClr val="lt1"/>
                  </a:solidFill>
                  <a:latin typeface="Abel"/>
                  <a:ea typeface="Abel"/>
                  <a:cs typeface="Abel"/>
                  <a:sym typeface="Abel"/>
                </a:rPr>
                <a:t>4</a:t>
              </a:r>
              <a:endParaRPr sz="1200" b="1" dirty="0">
                <a:solidFill>
                  <a:schemeClr val="lt1"/>
                </a:solidFill>
                <a:latin typeface="Abel"/>
                <a:ea typeface="Abel"/>
                <a:cs typeface="Abel"/>
                <a:sym typeface="Abel"/>
              </a:endParaRPr>
            </a:p>
          </p:txBody>
        </p:sp>
      </p:grpSp>
      <p:grpSp>
        <p:nvGrpSpPr>
          <p:cNvPr id="600" name="Group 599">
            <a:extLst>
              <a:ext uri="{FF2B5EF4-FFF2-40B4-BE49-F238E27FC236}">
                <a16:creationId xmlns:a16="http://schemas.microsoft.com/office/drawing/2014/main" id="{31FC9329-8C13-436A-BA68-A76C411DAEBF}"/>
              </a:ext>
            </a:extLst>
          </p:cNvPr>
          <p:cNvGrpSpPr/>
          <p:nvPr/>
        </p:nvGrpSpPr>
        <p:grpSpPr>
          <a:xfrm>
            <a:off x="541234" y="5421803"/>
            <a:ext cx="3286127" cy="1046440"/>
            <a:chOff x="8764043" y="1973805"/>
            <a:chExt cx="3286127" cy="1046440"/>
          </a:xfrm>
        </p:grpSpPr>
        <p:sp>
          <p:nvSpPr>
            <p:cNvPr id="601" name="TextBox 600">
              <a:extLst>
                <a:ext uri="{FF2B5EF4-FFF2-40B4-BE49-F238E27FC236}">
                  <a16:creationId xmlns:a16="http://schemas.microsoft.com/office/drawing/2014/main" id="{4C5EB9CA-C2B0-448E-A8EB-205398A4746F}"/>
                </a:ext>
              </a:extLst>
            </p:cNvPr>
            <p:cNvSpPr txBox="1"/>
            <p:nvPr/>
          </p:nvSpPr>
          <p:spPr>
            <a:xfrm>
              <a:off x="8764043" y="1973805"/>
              <a:ext cx="3286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 your title here</a:t>
              </a:r>
            </a:p>
          </p:txBody>
        </p:sp>
        <p:sp>
          <p:nvSpPr>
            <p:cNvPr id="602" name="TextBox 601">
              <a:extLst>
                <a:ext uri="{FF2B5EF4-FFF2-40B4-BE49-F238E27FC236}">
                  <a16:creationId xmlns:a16="http://schemas.microsoft.com/office/drawing/2014/main" id="{5959B9A3-F92F-4CE3-AD45-EEBBC91C9447}"/>
                </a:ext>
              </a:extLst>
            </p:cNvPr>
            <p:cNvSpPr txBox="1"/>
            <p:nvPr/>
          </p:nvSpPr>
          <p:spPr>
            <a:xfrm>
              <a:off x="8764043" y="2497025"/>
              <a:ext cx="2905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Write a brief description of this title. Write a brief description of this title. </a:t>
              </a:r>
            </a:p>
          </p:txBody>
        </p:sp>
      </p:grpSp>
      <p:grpSp>
        <p:nvGrpSpPr>
          <p:cNvPr id="603" name="Group 602">
            <a:extLst>
              <a:ext uri="{FF2B5EF4-FFF2-40B4-BE49-F238E27FC236}">
                <a16:creationId xmlns:a16="http://schemas.microsoft.com/office/drawing/2014/main" id="{069DA6F1-A3CB-43F0-B5F4-BDEA9810285B}"/>
              </a:ext>
            </a:extLst>
          </p:cNvPr>
          <p:cNvGrpSpPr/>
          <p:nvPr/>
        </p:nvGrpSpPr>
        <p:grpSpPr>
          <a:xfrm>
            <a:off x="8829648" y="5421803"/>
            <a:ext cx="3286127" cy="1046440"/>
            <a:chOff x="8764043" y="1973805"/>
            <a:chExt cx="3286127" cy="1046440"/>
          </a:xfrm>
        </p:grpSpPr>
        <p:sp>
          <p:nvSpPr>
            <p:cNvPr id="604" name="TextBox 603">
              <a:extLst>
                <a:ext uri="{FF2B5EF4-FFF2-40B4-BE49-F238E27FC236}">
                  <a16:creationId xmlns:a16="http://schemas.microsoft.com/office/drawing/2014/main" id="{26135977-4CFF-4F10-88FB-88BE0761B2F3}"/>
                </a:ext>
              </a:extLst>
            </p:cNvPr>
            <p:cNvSpPr txBox="1"/>
            <p:nvPr/>
          </p:nvSpPr>
          <p:spPr>
            <a:xfrm>
              <a:off x="8764043" y="1973805"/>
              <a:ext cx="3286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 your title here</a:t>
              </a:r>
            </a:p>
          </p:txBody>
        </p:sp>
        <p:sp>
          <p:nvSpPr>
            <p:cNvPr id="605" name="TextBox 604">
              <a:extLst>
                <a:ext uri="{FF2B5EF4-FFF2-40B4-BE49-F238E27FC236}">
                  <a16:creationId xmlns:a16="http://schemas.microsoft.com/office/drawing/2014/main" id="{AC5323E8-EF25-42CD-BF70-45D53E407A14}"/>
                </a:ext>
              </a:extLst>
            </p:cNvPr>
            <p:cNvSpPr txBox="1"/>
            <p:nvPr/>
          </p:nvSpPr>
          <p:spPr>
            <a:xfrm>
              <a:off x="8764043" y="2497025"/>
              <a:ext cx="2905127" cy="523220"/>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Write a brief description of this title. Write a brief description of this title. </a:t>
              </a:r>
            </a:p>
          </p:txBody>
        </p:sp>
      </p:grpSp>
      <p:sp>
        <p:nvSpPr>
          <p:cNvPr id="615" name="Slide Number Placeholder 5">
            <a:extLst>
              <a:ext uri="{FF2B5EF4-FFF2-40B4-BE49-F238E27FC236}">
                <a16:creationId xmlns:a16="http://schemas.microsoft.com/office/drawing/2014/main" id="{0AE5F985-6D47-445A-A85D-6F4EAD397A24}"/>
              </a:ext>
            </a:extLst>
          </p:cNvPr>
          <p:cNvSpPr txBox="1">
            <a:spLocks/>
          </p:cNvSpPr>
          <p:nvPr/>
        </p:nvSpPr>
        <p:spPr>
          <a:xfrm>
            <a:off x="11823700" y="6348095"/>
            <a:ext cx="368300" cy="365125"/>
          </a:xfrm>
          <a:prstGeom prst="rect">
            <a:avLst/>
          </a:prstGeom>
          <a:solidFill>
            <a:srgbClr val="E9E5D6"/>
          </a:solidFill>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5A7C4846-DF44-4CC9-80DA-9E1C659E9EF8}" type="slidenum">
              <a:rPr lang="en-US" sz="1400" b="1" smtClean="0">
                <a:solidFill>
                  <a:srgbClr val="02171A"/>
                </a:solidFill>
                <a:latin typeface="Livvic Black" pitchFamily="2" charset="0"/>
              </a:rPr>
              <a:pPr algn="l"/>
              <a:t>3</a:t>
            </a:fld>
            <a:endParaRPr lang="en-US" sz="1400" b="1" dirty="0">
              <a:solidFill>
                <a:srgbClr val="02171A"/>
              </a:solidFill>
              <a:latin typeface="Livvic Black" pitchFamily="2" charset="0"/>
            </a:endParaRPr>
          </a:p>
        </p:txBody>
      </p:sp>
      <p:sp>
        <p:nvSpPr>
          <p:cNvPr id="616" name="Slide Number Placeholder 5">
            <a:extLst>
              <a:ext uri="{FF2B5EF4-FFF2-40B4-BE49-F238E27FC236}">
                <a16:creationId xmlns:a16="http://schemas.microsoft.com/office/drawing/2014/main" id="{7ED1867B-5481-47C0-9A04-B3CE1EA4EC0E}"/>
              </a:ext>
            </a:extLst>
          </p:cNvPr>
          <p:cNvSpPr txBox="1">
            <a:spLocks/>
          </p:cNvSpPr>
          <p:nvPr/>
        </p:nvSpPr>
        <p:spPr>
          <a:xfrm>
            <a:off x="0" y="195401"/>
            <a:ext cx="1047750" cy="415925"/>
          </a:xfrm>
          <a:prstGeom prst="rect">
            <a:avLst/>
          </a:prstGeom>
          <a:noFill/>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chemeClr val="bg1"/>
                </a:solidFill>
                <a:latin typeface="Livvic Black" pitchFamily="2" charset="0"/>
              </a:rPr>
              <a:t>logo</a:t>
            </a:r>
            <a:endParaRPr lang="en-US" sz="1400" b="1" dirty="0">
              <a:solidFill>
                <a:schemeClr val="bg1"/>
              </a:solidFill>
              <a:latin typeface="Livvic Black" pitchFamily="2" charset="0"/>
            </a:endParaRPr>
          </a:p>
        </p:txBody>
      </p:sp>
    </p:spTree>
    <p:extLst>
      <p:ext uri="{BB962C8B-B14F-4D97-AF65-F5344CB8AC3E}">
        <p14:creationId xmlns:p14="http://schemas.microsoft.com/office/powerpoint/2010/main" val="71991131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82"/>
                                        </p:tgtEl>
                                        <p:attrNameLst>
                                          <p:attrName>style.visibility</p:attrName>
                                        </p:attrNameLst>
                                      </p:cBhvr>
                                      <p:to>
                                        <p:strVal val="visible"/>
                                      </p:to>
                                    </p:set>
                                    <p:anim calcmode="lin" valueType="num">
                                      <p:cBhvr additive="base">
                                        <p:cTn id="7" dur="500" fill="hold"/>
                                        <p:tgtEl>
                                          <p:spTgt spid="582"/>
                                        </p:tgtEl>
                                        <p:attrNameLst>
                                          <p:attrName>ppt_x</p:attrName>
                                        </p:attrNameLst>
                                      </p:cBhvr>
                                      <p:tavLst>
                                        <p:tav tm="0">
                                          <p:val>
                                            <p:strVal val="#ppt_x"/>
                                          </p:val>
                                        </p:tav>
                                        <p:tav tm="100000">
                                          <p:val>
                                            <p:strVal val="#ppt_x"/>
                                          </p:val>
                                        </p:tav>
                                      </p:tavLst>
                                    </p:anim>
                                    <p:anim calcmode="lin" valueType="num">
                                      <p:cBhvr additive="base">
                                        <p:cTn id="8" dur="500" fill="hold"/>
                                        <p:tgtEl>
                                          <p:spTgt spid="58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1" fill="hold" grpId="0" nodeType="afterEffect">
                                  <p:stCondLst>
                                    <p:cond delay="0"/>
                                  </p:stCondLst>
                                  <p:childTnLst>
                                    <p:set>
                                      <p:cBhvr>
                                        <p:cTn id="11" dur="1" fill="hold">
                                          <p:stCondLst>
                                            <p:cond delay="0"/>
                                          </p:stCondLst>
                                        </p:cTn>
                                        <p:tgtEl>
                                          <p:spTgt spid="583"/>
                                        </p:tgtEl>
                                        <p:attrNameLst>
                                          <p:attrName>style.visibility</p:attrName>
                                        </p:attrNameLst>
                                      </p:cBhvr>
                                      <p:to>
                                        <p:strVal val="visible"/>
                                      </p:to>
                                    </p:set>
                                    <p:anim calcmode="lin" valueType="num">
                                      <p:cBhvr additive="base">
                                        <p:cTn id="12" dur="500" fill="hold"/>
                                        <p:tgtEl>
                                          <p:spTgt spid="583"/>
                                        </p:tgtEl>
                                        <p:attrNameLst>
                                          <p:attrName>ppt_x</p:attrName>
                                        </p:attrNameLst>
                                      </p:cBhvr>
                                      <p:tavLst>
                                        <p:tav tm="0">
                                          <p:val>
                                            <p:strVal val="#ppt_x"/>
                                          </p:val>
                                        </p:tav>
                                        <p:tav tm="100000">
                                          <p:val>
                                            <p:strVal val="#ppt_x"/>
                                          </p:val>
                                        </p:tav>
                                      </p:tavLst>
                                    </p:anim>
                                    <p:anim calcmode="lin" valueType="num">
                                      <p:cBhvr additive="base">
                                        <p:cTn id="13" dur="500" fill="hold"/>
                                        <p:tgtEl>
                                          <p:spTgt spid="583"/>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40"/>
                                        </p:tgtEl>
                                        <p:attrNameLst>
                                          <p:attrName>style.visibility</p:attrName>
                                        </p:attrNameLst>
                                      </p:cBhvr>
                                      <p:to>
                                        <p:strVal val="visible"/>
                                      </p:to>
                                    </p:set>
                                    <p:anim calcmode="lin" valueType="num">
                                      <p:cBhvr>
                                        <p:cTn id="17" dur="500" fill="hold"/>
                                        <p:tgtEl>
                                          <p:spTgt spid="40"/>
                                        </p:tgtEl>
                                        <p:attrNameLst>
                                          <p:attrName>ppt_w</p:attrName>
                                        </p:attrNameLst>
                                      </p:cBhvr>
                                      <p:tavLst>
                                        <p:tav tm="0">
                                          <p:val>
                                            <p:fltVal val="0"/>
                                          </p:val>
                                        </p:tav>
                                        <p:tav tm="100000">
                                          <p:val>
                                            <p:strVal val="#ppt_w"/>
                                          </p:val>
                                        </p:tav>
                                      </p:tavLst>
                                    </p:anim>
                                    <p:anim calcmode="lin" valueType="num">
                                      <p:cBhvr>
                                        <p:cTn id="18" dur="500" fill="hold"/>
                                        <p:tgtEl>
                                          <p:spTgt spid="40"/>
                                        </p:tgtEl>
                                        <p:attrNameLst>
                                          <p:attrName>ppt_h</p:attrName>
                                        </p:attrNameLst>
                                      </p:cBhvr>
                                      <p:tavLst>
                                        <p:tav tm="0">
                                          <p:val>
                                            <p:fltVal val="0"/>
                                          </p:val>
                                        </p:tav>
                                        <p:tav tm="100000">
                                          <p:val>
                                            <p:strVal val="#ppt_h"/>
                                          </p:val>
                                        </p:tav>
                                      </p:tavLst>
                                    </p:anim>
                                    <p:animEffect transition="in" filter="fade">
                                      <p:cBhvr>
                                        <p:cTn id="19" dur="500"/>
                                        <p:tgtEl>
                                          <p:spTgt spid="40"/>
                                        </p:tgtEl>
                                      </p:cBhvr>
                                    </p:animEffect>
                                  </p:childTnLst>
                                </p:cTn>
                              </p:par>
                            </p:childTnLst>
                          </p:cTn>
                        </p:par>
                        <p:par>
                          <p:cTn id="20" fill="hold">
                            <p:stCondLst>
                              <p:cond delay="1500"/>
                            </p:stCondLst>
                            <p:childTnLst>
                              <p:par>
                                <p:cTn id="21" presetID="42" presetClass="entr" presetSubtype="0" fill="hold" nodeType="afterEffect">
                                  <p:stCondLst>
                                    <p:cond delay="0"/>
                                  </p:stCondLst>
                                  <p:childTnLst>
                                    <p:set>
                                      <p:cBhvr>
                                        <p:cTn id="22" dur="1" fill="hold">
                                          <p:stCondLst>
                                            <p:cond delay="0"/>
                                          </p:stCondLst>
                                        </p:cTn>
                                        <p:tgtEl>
                                          <p:spTgt spid="609"/>
                                        </p:tgtEl>
                                        <p:attrNameLst>
                                          <p:attrName>style.visibility</p:attrName>
                                        </p:attrNameLst>
                                      </p:cBhvr>
                                      <p:to>
                                        <p:strVal val="visible"/>
                                      </p:to>
                                    </p:set>
                                    <p:animEffect transition="in" filter="fade">
                                      <p:cBhvr>
                                        <p:cTn id="23" dur="1000"/>
                                        <p:tgtEl>
                                          <p:spTgt spid="609"/>
                                        </p:tgtEl>
                                      </p:cBhvr>
                                    </p:animEffect>
                                    <p:anim calcmode="lin" valueType="num">
                                      <p:cBhvr>
                                        <p:cTn id="24" dur="1000" fill="hold"/>
                                        <p:tgtEl>
                                          <p:spTgt spid="609"/>
                                        </p:tgtEl>
                                        <p:attrNameLst>
                                          <p:attrName>ppt_x</p:attrName>
                                        </p:attrNameLst>
                                      </p:cBhvr>
                                      <p:tavLst>
                                        <p:tav tm="0">
                                          <p:val>
                                            <p:strVal val="#ppt_x"/>
                                          </p:val>
                                        </p:tav>
                                        <p:tav tm="100000">
                                          <p:val>
                                            <p:strVal val="#ppt_x"/>
                                          </p:val>
                                        </p:tav>
                                      </p:tavLst>
                                    </p:anim>
                                    <p:anim calcmode="lin" valueType="num">
                                      <p:cBhvr>
                                        <p:cTn id="25" dur="1000" fill="hold"/>
                                        <p:tgtEl>
                                          <p:spTgt spid="609"/>
                                        </p:tgtEl>
                                        <p:attrNameLst>
                                          <p:attrName>ppt_y</p:attrName>
                                        </p:attrNameLst>
                                      </p:cBhvr>
                                      <p:tavLst>
                                        <p:tav tm="0">
                                          <p:val>
                                            <p:strVal val="#ppt_y+.1"/>
                                          </p:val>
                                        </p:tav>
                                        <p:tav tm="100000">
                                          <p:val>
                                            <p:strVal val="#ppt_y"/>
                                          </p:val>
                                        </p:tav>
                                      </p:tavLst>
                                    </p:anim>
                                  </p:childTnLst>
                                </p:cTn>
                              </p:par>
                            </p:childTnLst>
                          </p:cTn>
                        </p:par>
                        <p:par>
                          <p:cTn id="26" fill="hold">
                            <p:stCondLst>
                              <p:cond delay="2500"/>
                            </p:stCondLst>
                            <p:childTnLst>
                              <p:par>
                                <p:cTn id="27" presetID="2" presetClass="entr" presetSubtype="4" fill="hold" nodeType="afterEffect">
                                  <p:stCondLst>
                                    <p:cond delay="0"/>
                                  </p:stCondLst>
                                  <p:childTnLst>
                                    <p:set>
                                      <p:cBhvr>
                                        <p:cTn id="28" dur="1" fill="hold">
                                          <p:stCondLst>
                                            <p:cond delay="0"/>
                                          </p:stCondLst>
                                        </p:cTn>
                                        <p:tgtEl>
                                          <p:spTgt spid="593"/>
                                        </p:tgtEl>
                                        <p:attrNameLst>
                                          <p:attrName>style.visibility</p:attrName>
                                        </p:attrNameLst>
                                      </p:cBhvr>
                                      <p:to>
                                        <p:strVal val="visible"/>
                                      </p:to>
                                    </p:set>
                                    <p:anim calcmode="lin" valueType="num">
                                      <p:cBhvr additive="base">
                                        <p:cTn id="29" dur="500" fill="hold"/>
                                        <p:tgtEl>
                                          <p:spTgt spid="593"/>
                                        </p:tgtEl>
                                        <p:attrNameLst>
                                          <p:attrName>ppt_x</p:attrName>
                                        </p:attrNameLst>
                                      </p:cBhvr>
                                      <p:tavLst>
                                        <p:tav tm="0">
                                          <p:val>
                                            <p:strVal val="#ppt_x"/>
                                          </p:val>
                                        </p:tav>
                                        <p:tav tm="100000">
                                          <p:val>
                                            <p:strVal val="#ppt_x"/>
                                          </p:val>
                                        </p:tav>
                                      </p:tavLst>
                                    </p:anim>
                                    <p:anim calcmode="lin" valueType="num">
                                      <p:cBhvr additive="base">
                                        <p:cTn id="30" dur="500" fill="hold"/>
                                        <p:tgtEl>
                                          <p:spTgt spid="593"/>
                                        </p:tgtEl>
                                        <p:attrNameLst>
                                          <p:attrName>ppt_y</p:attrName>
                                        </p:attrNameLst>
                                      </p:cBhvr>
                                      <p:tavLst>
                                        <p:tav tm="0">
                                          <p:val>
                                            <p:strVal val="1+#ppt_h/2"/>
                                          </p:val>
                                        </p:tav>
                                        <p:tav tm="100000">
                                          <p:val>
                                            <p:strVal val="#ppt_y"/>
                                          </p:val>
                                        </p:tav>
                                      </p:tavLst>
                                    </p:anim>
                                  </p:childTnLst>
                                </p:cTn>
                              </p:par>
                            </p:childTnLst>
                          </p:cTn>
                        </p:par>
                        <p:par>
                          <p:cTn id="31" fill="hold">
                            <p:stCondLst>
                              <p:cond delay="3000"/>
                            </p:stCondLst>
                            <p:childTnLst>
                              <p:par>
                                <p:cTn id="32" presetID="42" presetClass="entr" presetSubtype="0" fill="hold" nodeType="afterEffect">
                                  <p:stCondLst>
                                    <p:cond delay="0"/>
                                  </p:stCondLst>
                                  <p:childTnLst>
                                    <p:set>
                                      <p:cBhvr>
                                        <p:cTn id="33" dur="1" fill="hold">
                                          <p:stCondLst>
                                            <p:cond delay="0"/>
                                          </p:stCondLst>
                                        </p:cTn>
                                        <p:tgtEl>
                                          <p:spTgt spid="606"/>
                                        </p:tgtEl>
                                        <p:attrNameLst>
                                          <p:attrName>style.visibility</p:attrName>
                                        </p:attrNameLst>
                                      </p:cBhvr>
                                      <p:to>
                                        <p:strVal val="visible"/>
                                      </p:to>
                                    </p:set>
                                    <p:animEffect transition="in" filter="fade">
                                      <p:cBhvr>
                                        <p:cTn id="34" dur="1000"/>
                                        <p:tgtEl>
                                          <p:spTgt spid="606"/>
                                        </p:tgtEl>
                                      </p:cBhvr>
                                    </p:animEffect>
                                    <p:anim calcmode="lin" valueType="num">
                                      <p:cBhvr>
                                        <p:cTn id="35" dur="1000" fill="hold"/>
                                        <p:tgtEl>
                                          <p:spTgt spid="606"/>
                                        </p:tgtEl>
                                        <p:attrNameLst>
                                          <p:attrName>ppt_x</p:attrName>
                                        </p:attrNameLst>
                                      </p:cBhvr>
                                      <p:tavLst>
                                        <p:tav tm="0">
                                          <p:val>
                                            <p:strVal val="#ppt_x"/>
                                          </p:val>
                                        </p:tav>
                                        <p:tav tm="100000">
                                          <p:val>
                                            <p:strVal val="#ppt_x"/>
                                          </p:val>
                                        </p:tav>
                                      </p:tavLst>
                                    </p:anim>
                                    <p:anim calcmode="lin" valueType="num">
                                      <p:cBhvr>
                                        <p:cTn id="36" dur="1000" fill="hold"/>
                                        <p:tgtEl>
                                          <p:spTgt spid="606"/>
                                        </p:tgtEl>
                                        <p:attrNameLst>
                                          <p:attrName>ppt_y</p:attrName>
                                        </p:attrNameLst>
                                      </p:cBhvr>
                                      <p:tavLst>
                                        <p:tav tm="0">
                                          <p:val>
                                            <p:strVal val="#ppt_y+.1"/>
                                          </p:val>
                                        </p:tav>
                                        <p:tav tm="100000">
                                          <p:val>
                                            <p:strVal val="#ppt_y"/>
                                          </p:val>
                                        </p:tav>
                                      </p:tavLst>
                                    </p:anim>
                                  </p:childTnLst>
                                </p:cTn>
                              </p:par>
                            </p:childTnLst>
                          </p:cTn>
                        </p:par>
                        <p:par>
                          <p:cTn id="37" fill="hold">
                            <p:stCondLst>
                              <p:cond delay="4000"/>
                            </p:stCondLst>
                            <p:childTnLst>
                              <p:par>
                                <p:cTn id="38" presetID="2" presetClass="entr" presetSubtype="4" fill="hold" nodeType="afterEffect">
                                  <p:stCondLst>
                                    <p:cond delay="0"/>
                                  </p:stCondLst>
                                  <p:childTnLst>
                                    <p:set>
                                      <p:cBhvr>
                                        <p:cTn id="39" dur="1" fill="hold">
                                          <p:stCondLst>
                                            <p:cond delay="0"/>
                                          </p:stCondLst>
                                        </p:cTn>
                                        <p:tgtEl>
                                          <p:spTgt spid="584"/>
                                        </p:tgtEl>
                                        <p:attrNameLst>
                                          <p:attrName>style.visibility</p:attrName>
                                        </p:attrNameLst>
                                      </p:cBhvr>
                                      <p:to>
                                        <p:strVal val="visible"/>
                                      </p:to>
                                    </p:set>
                                    <p:anim calcmode="lin" valueType="num">
                                      <p:cBhvr additive="base">
                                        <p:cTn id="40" dur="500" fill="hold"/>
                                        <p:tgtEl>
                                          <p:spTgt spid="584"/>
                                        </p:tgtEl>
                                        <p:attrNameLst>
                                          <p:attrName>ppt_x</p:attrName>
                                        </p:attrNameLst>
                                      </p:cBhvr>
                                      <p:tavLst>
                                        <p:tav tm="0">
                                          <p:val>
                                            <p:strVal val="#ppt_x"/>
                                          </p:val>
                                        </p:tav>
                                        <p:tav tm="100000">
                                          <p:val>
                                            <p:strVal val="#ppt_x"/>
                                          </p:val>
                                        </p:tav>
                                      </p:tavLst>
                                    </p:anim>
                                    <p:anim calcmode="lin" valueType="num">
                                      <p:cBhvr additive="base">
                                        <p:cTn id="41" dur="500" fill="hold"/>
                                        <p:tgtEl>
                                          <p:spTgt spid="584"/>
                                        </p:tgtEl>
                                        <p:attrNameLst>
                                          <p:attrName>ppt_y</p:attrName>
                                        </p:attrNameLst>
                                      </p:cBhvr>
                                      <p:tavLst>
                                        <p:tav tm="0">
                                          <p:val>
                                            <p:strVal val="1+#ppt_h/2"/>
                                          </p:val>
                                        </p:tav>
                                        <p:tav tm="100000">
                                          <p:val>
                                            <p:strVal val="#ppt_y"/>
                                          </p:val>
                                        </p:tav>
                                      </p:tavLst>
                                    </p:anim>
                                  </p:childTnLst>
                                </p:cTn>
                              </p:par>
                            </p:childTnLst>
                          </p:cTn>
                        </p:par>
                        <p:par>
                          <p:cTn id="42" fill="hold">
                            <p:stCondLst>
                              <p:cond delay="4500"/>
                            </p:stCondLst>
                            <p:childTnLst>
                              <p:par>
                                <p:cTn id="43" presetID="42" presetClass="entr" presetSubtype="0" fill="hold" nodeType="afterEffect">
                                  <p:stCondLst>
                                    <p:cond delay="0"/>
                                  </p:stCondLst>
                                  <p:childTnLst>
                                    <p:set>
                                      <p:cBhvr>
                                        <p:cTn id="44" dur="1" fill="hold">
                                          <p:stCondLst>
                                            <p:cond delay="0"/>
                                          </p:stCondLst>
                                        </p:cTn>
                                        <p:tgtEl>
                                          <p:spTgt spid="607"/>
                                        </p:tgtEl>
                                        <p:attrNameLst>
                                          <p:attrName>style.visibility</p:attrName>
                                        </p:attrNameLst>
                                      </p:cBhvr>
                                      <p:to>
                                        <p:strVal val="visible"/>
                                      </p:to>
                                    </p:set>
                                    <p:animEffect transition="in" filter="fade">
                                      <p:cBhvr>
                                        <p:cTn id="45" dur="1000"/>
                                        <p:tgtEl>
                                          <p:spTgt spid="607"/>
                                        </p:tgtEl>
                                      </p:cBhvr>
                                    </p:animEffect>
                                    <p:anim calcmode="lin" valueType="num">
                                      <p:cBhvr>
                                        <p:cTn id="46" dur="1000" fill="hold"/>
                                        <p:tgtEl>
                                          <p:spTgt spid="607"/>
                                        </p:tgtEl>
                                        <p:attrNameLst>
                                          <p:attrName>ppt_x</p:attrName>
                                        </p:attrNameLst>
                                      </p:cBhvr>
                                      <p:tavLst>
                                        <p:tav tm="0">
                                          <p:val>
                                            <p:strVal val="#ppt_x"/>
                                          </p:val>
                                        </p:tav>
                                        <p:tav tm="100000">
                                          <p:val>
                                            <p:strVal val="#ppt_x"/>
                                          </p:val>
                                        </p:tav>
                                      </p:tavLst>
                                    </p:anim>
                                    <p:anim calcmode="lin" valueType="num">
                                      <p:cBhvr>
                                        <p:cTn id="47" dur="1000" fill="hold"/>
                                        <p:tgtEl>
                                          <p:spTgt spid="607"/>
                                        </p:tgtEl>
                                        <p:attrNameLst>
                                          <p:attrName>ppt_y</p:attrName>
                                        </p:attrNameLst>
                                      </p:cBhvr>
                                      <p:tavLst>
                                        <p:tav tm="0">
                                          <p:val>
                                            <p:strVal val="#ppt_y+.1"/>
                                          </p:val>
                                        </p:tav>
                                        <p:tav tm="100000">
                                          <p:val>
                                            <p:strVal val="#ppt_y"/>
                                          </p:val>
                                        </p:tav>
                                      </p:tavLst>
                                    </p:anim>
                                  </p:childTnLst>
                                </p:cTn>
                              </p:par>
                            </p:childTnLst>
                          </p:cTn>
                        </p:par>
                        <p:par>
                          <p:cTn id="48" fill="hold">
                            <p:stCondLst>
                              <p:cond delay="5500"/>
                            </p:stCondLst>
                            <p:childTnLst>
                              <p:par>
                                <p:cTn id="49" presetID="2" presetClass="entr" presetSubtype="4" fill="hold" nodeType="afterEffect">
                                  <p:stCondLst>
                                    <p:cond delay="0"/>
                                  </p:stCondLst>
                                  <p:childTnLst>
                                    <p:set>
                                      <p:cBhvr>
                                        <p:cTn id="50" dur="1" fill="hold">
                                          <p:stCondLst>
                                            <p:cond delay="0"/>
                                          </p:stCondLst>
                                        </p:cTn>
                                        <p:tgtEl>
                                          <p:spTgt spid="603"/>
                                        </p:tgtEl>
                                        <p:attrNameLst>
                                          <p:attrName>style.visibility</p:attrName>
                                        </p:attrNameLst>
                                      </p:cBhvr>
                                      <p:to>
                                        <p:strVal val="visible"/>
                                      </p:to>
                                    </p:set>
                                    <p:anim calcmode="lin" valueType="num">
                                      <p:cBhvr additive="base">
                                        <p:cTn id="51" dur="500" fill="hold"/>
                                        <p:tgtEl>
                                          <p:spTgt spid="603"/>
                                        </p:tgtEl>
                                        <p:attrNameLst>
                                          <p:attrName>ppt_x</p:attrName>
                                        </p:attrNameLst>
                                      </p:cBhvr>
                                      <p:tavLst>
                                        <p:tav tm="0">
                                          <p:val>
                                            <p:strVal val="#ppt_x"/>
                                          </p:val>
                                        </p:tav>
                                        <p:tav tm="100000">
                                          <p:val>
                                            <p:strVal val="#ppt_x"/>
                                          </p:val>
                                        </p:tav>
                                      </p:tavLst>
                                    </p:anim>
                                    <p:anim calcmode="lin" valueType="num">
                                      <p:cBhvr additive="base">
                                        <p:cTn id="52" dur="500" fill="hold"/>
                                        <p:tgtEl>
                                          <p:spTgt spid="603"/>
                                        </p:tgtEl>
                                        <p:attrNameLst>
                                          <p:attrName>ppt_y</p:attrName>
                                        </p:attrNameLst>
                                      </p:cBhvr>
                                      <p:tavLst>
                                        <p:tav tm="0">
                                          <p:val>
                                            <p:strVal val="1+#ppt_h/2"/>
                                          </p:val>
                                        </p:tav>
                                        <p:tav tm="100000">
                                          <p:val>
                                            <p:strVal val="#ppt_y"/>
                                          </p:val>
                                        </p:tav>
                                      </p:tavLst>
                                    </p:anim>
                                  </p:childTnLst>
                                </p:cTn>
                              </p:par>
                            </p:childTnLst>
                          </p:cTn>
                        </p:par>
                        <p:par>
                          <p:cTn id="53" fill="hold">
                            <p:stCondLst>
                              <p:cond delay="6000"/>
                            </p:stCondLst>
                            <p:childTnLst>
                              <p:par>
                                <p:cTn id="54" presetID="42" presetClass="entr" presetSubtype="0" fill="hold" nodeType="afterEffect">
                                  <p:stCondLst>
                                    <p:cond delay="0"/>
                                  </p:stCondLst>
                                  <p:childTnLst>
                                    <p:set>
                                      <p:cBhvr>
                                        <p:cTn id="55" dur="1" fill="hold">
                                          <p:stCondLst>
                                            <p:cond delay="0"/>
                                          </p:stCondLst>
                                        </p:cTn>
                                        <p:tgtEl>
                                          <p:spTgt spid="608"/>
                                        </p:tgtEl>
                                        <p:attrNameLst>
                                          <p:attrName>style.visibility</p:attrName>
                                        </p:attrNameLst>
                                      </p:cBhvr>
                                      <p:to>
                                        <p:strVal val="visible"/>
                                      </p:to>
                                    </p:set>
                                    <p:animEffect transition="in" filter="fade">
                                      <p:cBhvr>
                                        <p:cTn id="56" dur="1000"/>
                                        <p:tgtEl>
                                          <p:spTgt spid="608"/>
                                        </p:tgtEl>
                                      </p:cBhvr>
                                    </p:animEffect>
                                    <p:anim calcmode="lin" valueType="num">
                                      <p:cBhvr>
                                        <p:cTn id="57" dur="1000" fill="hold"/>
                                        <p:tgtEl>
                                          <p:spTgt spid="608"/>
                                        </p:tgtEl>
                                        <p:attrNameLst>
                                          <p:attrName>ppt_x</p:attrName>
                                        </p:attrNameLst>
                                      </p:cBhvr>
                                      <p:tavLst>
                                        <p:tav tm="0">
                                          <p:val>
                                            <p:strVal val="#ppt_x"/>
                                          </p:val>
                                        </p:tav>
                                        <p:tav tm="100000">
                                          <p:val>
                                            <p:strVal val="#ppt_x"/>
                                          </p:val>
                                        </p:tav>
                                      </p:tavLst>
                                    </p:anim>
                                    <p:anim calcmode="lin" valueType="num">
                                      <p:cBhvr>
                                        <p:cTn id="58" dur="1000" fill="hold"/>
                                        <p:tgtEl>
                                          <p:spTgt spid="608"/>
                                        </p:tgtEl>
                                        <p:attrNameLst>
                                          <p:attrName>ppt_y</p:attrName>
                                        </p:attrNameLst>
                                      </p:cBhvr>
                                      <p:tavLst>
                                        <p:tav tm="0">
                                          <p:val>
                                            <p:strVal val="#ppt_y+.1"/>
                                          </p:val>
                                        </p:tav>
                                        <p:tav tm="100000">
                                          <p:val>
                                            <p:strVal val="#ppt_y"/>
                                          </p:val>
                                        </p:tav>
                                      </p:tavLst>
                                    </p:anim>
                                  </p:childTnLst>
                                </p:cTn>
                              </p:par>
                            </p:childTnLst>
                          </p:cTn>
                        </p:par>
                        <p:par>
                          <p:cTn id="59" fill="hold">
                            <p:stCondLst>
                              <p:cond delay="7000"/>
                            </p:stCondLst>
                            <p:childTnLst>
                              <p:par>
                                <p:cTn id="60" presetID="2" presetClass="entr" presetSubtype="4" fill="hold" nodeType="afterEffect">
                                  <p:stCondLst>
                                    <p:cond delay="0"/>
                                  </p:stCondLst>
                                  <p:childTnLst>
                                    <p:set>
                                      <p:cBhvr>
                                        <p:cTn id="61" dur="1" fill="hold">
                                          <p:stCondLst>
                                            <p:cond delay="0"/>
                                          </p:stCondLst>
                                        </p:cTn>
                                        <p:tgtEl>
                                          <p:spTgt spid="600"/>
                                        </p:tgtEl>
                                        <p:attrNameLst>
                                          <p:attrName>style.visibility</p:attrName>
                                        </p:attrNameLst>
                                      </p:cBhvr>
                                      <p:to>
                                        <p:strVal val="visible"/>
                                      </p:to>
                                    </p:set>
                                    <p:anim calcmode="lin" valueType="num">
                                      <p:cBhvr additive="base">
                                        <p:cTn id="62" dur="500" fill="hold"/>
                                        <p:tgtEl>
                                          <p:spTgt spid="600"/>
                                        </p:tgtEl>
                                        <p:attrNameLst>
                                          <p:attrName>ppt_x</p:attrName>
                                        </p:attrNameLst>
                                      </p:cBhvr>
                                      <p:tavLst>
                                        <p:tav tm="0">
                                          <p:val>
                                            <p:strVal val="#ppt_x"/>
                                          </p:val>
                                        </p:tav>
                                        <p:tav tm="100000">
                                          <p:val>
                                            <p:strVal val="#ppt_x"/>
                                          </p:val>
                                        </p:tav>
                                      </p:tavLst>
                                    </p:anim>
                                    <p:anim calcmode="lin" valueType="num">
                                      <p:cBhvr additive="base">
                                        <p:cTn id="63" dur="500" fill="hold"/>
                                        <p:tgtEl>
                                          <p:spTgt spid="60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2" grpId="0" animBg="1"/>
      <p:bldP spid="58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818DEBB-F8E1-4348-AEE2-CC6A4CF9CFBE}"/>
              </a:ext>
            </a:extLst>
          </p:cNvPr>
          <p:cNvSpPr>
            <a:spLocks noGrp="1"/>
          </p:cNvSpPr>
          <p:nvPr>
            <p:ph type="title" idx="4294967295"/>
          </p:nvPr>
        </p:nvSpPr>
        <p:spPr>
          <a:xfrm>
            <a:off x="5267323" y="1321335"/>
            <a:ext cx="6638926" cy="912813"/>
          </a:xfrm>
        </p:spPr>
        <p:txBody>
          <a:bodyPr>
            <a:noAutofit/>
          </a:bodyPr>
          <a:lstStyle/>
          <a:p>
            <a:r>
              <a:rPr lang="en-US" sz="4800" b="1" i="0" dirty="0">
                <a:solidFill>
                  <a:srgbClr val="000000"/>
                </a:solidFill>
                <a:effectLst/>
                <a:latin typeface="Work Sans ExtraBold" pitchFamily="2" charset="0"/>
                <a:cs typeface="Kanit SemiBold" pitchFamily="2" charset="-34"/>
              </a:rPr>
              <a:t>Insert your title here</a:t>
            </a:r>
            <a:endParaRPr lang="en-US" sz="4800" dirty="0">
              <a:latin typeface="Work Sans ExtraBold" pitchFamily="2" charset="0"/>
              <a:cs typeface="Kanit SemiBold" pitchFamily="2" charset="-34"/>
            </a:endParaRPr>
          </a:p>
        </p:txBody>
      </p:sp>
      <p:sp>
        <p:nvSpPr>
          <p:cNvPr id="10" name="Freeform: Shape 9">
            <a:extLst>
              <a:ext uri="{FF2B5EF4-FFF2-40B4-BE49-F238E27FC236}">
                <a16:creationId xmlns:a16="http://schemas.microsoft.com/office/drawing/2014/main" id="{9002AA1A-2B86-4C73-AAC6-A8AE7962FBAE}"/>
              </a:ext>
            </a:extLst>
          </p:cNvPr>
          <p:cNvSpPr/>
          <p:nvPr/>
        </p:nvSpPr>
        <p:spPr>
          <a:xfrm rot="13649566">
            <a:off x="-3656479" y="152326"/>
            <a:ext cx="7308793" cy="7153698"/>
          </a:xfrm>
          <a:custGeom>
            <a:avLst/>
            <a:gdLst>
              <a:gd name="connsiteX0" fmla="*/ 2002972 w 6720114"/>
              <a:gd name="connsiteY0" fmla="*/ 101600 h 7358743"/>
              <a:gd name="connsiteX1" fmla="*/ 2685143 w 6720114"/>
              <a:gd name="connsiteY1" fmla="*/ 1204686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686629 w 6720114"/>
              <a:gd name="connsiteY2" fmla="*/ 1494971 h 7358743"/>
              <a:gd name="connsiteX3" fmla="*/ 4644572 w 6720114"/>
              <a:gd name="connsiteY3" fmla="*/ 1582057 h 7358743"/>
              <a:gd name="connsiteX4" fmla="*/ 5152572 w 6720114"/>
              <a:gd name="connsiteY4" fmla="*/ 1567543 h 7358743"/>
              <a:gd name="connsiteX5" fmla="*/ 5312229 w 6720114"/>
              <a:gd name="connsiteY5" fmla="*/ 1538514 h 7358743"/>
              <a:gd name="connsiteX6" fmla="*/ 5486400 w 6720114"/>
              <a:gd name="connsiteY6" fmla="*/ 1683657 h 7358743"/>
              <a:gd name="connsiteX7" fmla="*/ 5544457 w 6720114"/>
              <a:gd name="connsiteY7" fmla="*/ 1814286 h 7358743"/>
              <a:gd name="connsiteX8" fmla="*/ 6720114 w 6720114"/>
              <a:gd name="connsiteY8" fmla="*/ 5196114 h 7358743"/>
              <a:gd name="connsiteX9" fmla="*/ 6429829 w 6720114"/>
              <a:gd name="connsiteY9" fmla="*/ 7358743 h 7358743"/>
              <a:gd name="connsiteX10" fmla="*/ 0 w 6720114"/>
              <a:gd name="connsiteY10" fmla="*/ 7358743 h 7358743"/>
              <a:gd name="connsiteX11" fmla="*/ 14514 w 6720114"/>
              <a:gd name="connsiteY11" fmla="*/ 0 h 7358743"/>
              <a:gd name="connsiteX12" fmla="*/ 2002972 w 6720114"/>
              <a:gd name="connsiteY12" fmla="*/ 101600 h 7358743"/>
              <a:gd name="connsiteX0" fmla="*/ 2002972 w 6720114"/>
              <a:gd name="connsiteY0" fmla="*/ 101600 h 7358743"/>
              <a:gd name="connsiteX1" fmla="*/ 2481943 w 6720114"/>
              <a:gd name="connsiteY1" fmla="*/ 972458 h 7358743"/>
              <a:gd name="connsiteX2" fmla="*/ 4644572 w 6720114"/>
              <a:gd name="connsiteY2" fmla="*/ 1582057 h 7358743"/>
              <a:gd name="connsiteX3" fmla="*/ 5152572 w 6720114"/>
              <a:gd name="connsiteY3" fmla="*/ 1567543 h 7358743"/>
              <a:gd name="connsiteX4" fmla="*/ 5312229 w 6720114"/>
              <a:gd name="connsiteY4" fmla="*/ 1538514 h 7358743"/>
              <a:gd name="connsiteX5" fmla="*/ 5486400 w 6720114"/>
              <a:gd name="connsiteY5" fmla="*/ 1683657 h 7358743"/>
              <a:gd name="connsiteX6" fmla="*/ 5544457 w 6720114"/>
              <a:gd name="connsiteY6" fmla="*/ 1814286 h 7358743"/>
              <a:gd name="connsiteX7" fmla="*/ 6720114 w 6720114"/>
              <a:gd name="connsiteY7" fmla="*/ 5196114 h 7358743"/>
              <a:gd name="connsiteX8" fmla="*/ 6429829 w 6720114"/>
              <a:gd name="connsiteY8" fmla="*/ 7358743 h 7358743"/>
              <a:gd name="connsiteX9" fmla="*/ 0 w 6720114"/>
              <a:gd name="connsiteY9" fmla="*/ 7358743 h 7358743"/>
              <a:gd name="connsiteX10" fmla="*/ 14514 w 6720114"/>
              <a:gd name="connsiteY10" fmla="*/ 0 h 7358743"/>
              <a:gd name="connsiteX11" fmla="*/ 2002972 w 6720114"/>
              <a:gd name="connsiteY11"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312229 w 6720114"/>
              <a:gd name="connsiteY3" fmla="*/ 1538514 h 7358743"/>
              <a:gd name="connsiteX4" fmla="*/ 5486400 w 6720114"/>
              <a:gd name="connsiteY4" fmla="*/ 1683657 h 7358743"/>
              <a:gd name="connsiteX5" fmla="*/ 5544457 w 6720114"/>
              <a:gd name="connsiteY5" fmla="*/ 1814286 h 7358743"/>
              <a:gd name="connsiteX6" fmla="*/ 6720114 w 6720114"/>
              <a:gd name="connsiteY6" fmla="*/ 5196114 h 7358743"/>
              <a:gd name="connsiteX7" fmla="*/ 6429829 w 6720114"/>
              <a:gd name="connsiteY7" fmla="*/ 7358743 h 7358743"/>
              <a:gd name="connsiteX8" fmla="*/ 0 w 6720114"/>
              <a:gd name="connsiteY8" fmla="*/ 7358743 h 7358743"/>
              <a:gd name="connsiteX9" fmla="*/ 14514 w 6720114"/>
              <a:gd name="connsiteY9" fmla="*/ 0 h 7358743"/>
              <a:gd name="connsiteX10" fmla="*/ 2002972 w 6720114"/>
              <a:gd name="connsiteY10"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5544457 w 6720114"/>
              <a:gd name="connsiteY4" fmla="*/ 1814286 h 7358743"/>
              <a:gd name="connsiteX5" fmla="*/ 6720114 w 6720114"/>
              <a:gd name="connsiteY5" fmla="*/ 5196114 h 7358743"/>
              <a:gd name="connsiteX6" fmla="*/ 6429829 w 6720114"/>
              <a:gd name="connsiteY6" fmla="*/ 7358743 h 7358743"/>
              <a:gd name="connsiteX7" fmla="*/ 0 w 6720114"/>
              <a:gd name="connsiteY7" fmla="*/ 7358743 h 7358743"/>
              <a:gd name="connsiteX8" fmla="*/ 14514 w 6720114"/>
              <a:gd name="connsiteY8" fmla="*/ 0 h 7358743"/>
              <a:gd name="connsiteX9" fmla="*/ 2002972 w 6720114"/>
              <a:gd name="connsiteY9"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6720114 w 6720114"/>
              <a:gd name="connsiteY4" fmla="*/ 5196114 h 7358743"/>
              <a:gd name="connsiteX5" fmla="*/ 6429829 w 6720114"/>
              <a:gd name="connsiteY5" fmla="*/ 7358743 h 7358743"/>
              <a:gd name="connsiteX6" fmla="*/ 0 w 6720114"/>
              <a:gd name="connsiteY6" fmla="*/ 7358743 h 7358743"/>
              <a:gd name="connsiteX7" fmla="*/ 14514 w 6720114"/>
              <a:gd name="connsiteY7" fmla="*/ 0 h 7358743"/>
              <a:gd name="connsiteX8" fmla="*/ 2002972 w 6720114"/>
              <a:gd name="connsiteY8"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52915 w 6720114"/>
              <a:gd name="connsiteY1" fmla="*/ 899887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639664 h 7896807"/>
              <a:gd name="connsiteX1" fmla="*/ 2452915 w 6726293"/>
              <a:gd name="connsiteY1" fmla="*/ 1437951 h 7896807"/>
              <a:gd name="connsiteX2" fmla="*/ 5152572 w 6726293"/>
              <a:gd name="connsiteY2" fmla="*/ 2105607 h 7896807"/>
              <a:gd name="connsiteX3" fmla="*/ 6720114 w 6726293"/>
              <a:gd name="connsiteY3" fmla="*/ 5734178 h 7896807"/>
              <a:gd name="connsiteX4" fmla="*/ 6429829 w 6726293"/>
              <a:gd name="connsiteY4" fmla="*/ 7896807 h 7896807"/>
              <a:gd name="connsiteX5" fmla="*/ 0 w 6726293"/>
              <a:gd name="connsiteY5" fmla="*/ 7896807 h 7896807"/>
              <a:gd name="connsiteX6" fmla="*/ 14514 w 6726293"/>
              <a:gd name="connsiteY6" fmla="*/ 538064 h 7896807"/>
              <a:gd name="connsiteX7" fmla="*/ 2002972 w 6726293"/>
              <a:gd name="connsiteY7" fmla="*/ 639664 h 7896807"/>
              <a:gd name="connsiteX0" fmla="*/ 2509777 w 7233098"/>
              <a:gd name="connsiteY0" fmla="*/ 639664 h 7896807"/>
              <a:gd name="connsiteX1" fmla="*/ 2959720 w 7233098"/>
              <a:gd name="connsiteY1" fmla="*/ 1437951 h 7896807"/>
              <a:gd name="connsiteX2" fmla="*/ 5659377 w 7233098"/>
              <a:gd name="connsiteY2" fmla="*/ 2105607 h 7896807"/>
              <a:gd name="connsiteX3" fmla="*/ 7226919 w 7233098"/>
              <a:gd name="connsiteY3" fmla="*/ 5734178 h 7896807"/>
              <a:gd name="connsiteX4" fmla="*/ 6936634 w 7233098"/>
              <a:gd name="connsiteY4" fmla="*/ 7896807 h 7896807"/>
              <a:gd name="connsiteX5" fmla="*/ 506805 w 7233098"/>
              <a:gd name="connsiteY5" fmla="*/ 7896807 h 7896807"/>
              <a:gd name="connsiteX6" fmla="*/ 521319 w 7233098"/>
              <a:gd name="connsiteY6" fmla="*/ 538064 h 7896807"/>
              <a:gd name="connsiteX7" fmla="*/ 2509777 w 7233098"/>
              <a:gd name="connsiteY7" fmla="*/ 639664 h 7896807"/>
              <a:gd name="connsiteX0" fmla="*/ 2509777 w 7233098"/>
              <a:gd name="connsiteY0" fmla="*/ 370599 h 7627742"/>
              <a:gd name="connsiteX1" fmla="*/ 2959720 w 7233098"/>
              <a:gd name="connsiteY1" fmla="*/ 1168886 h 7627742"/>
              <a:gd name="connsiteX2" fmla="*/ 5659377 w 7233098"/>
              <a:gd name="connsiteY2" fmla="*/ 1836542 h 7627742"/>
              <a:gd name="connsiteX3" fmla="*/ 7226919 w 7233098"/>
              <a:gd name="connsiteY3" fmla="*/ 5465113 h 7627742"/>
              <a:gd name="connsiteX4" fmla="*/ 6936634 w 7233098"/>
              <a:gd name="connsiteY4" fmla="*/ 7627742 h 7627742"/>
              <a:gd name="connsiteX5" fmla="*/ 506805 w 7233098"/>
              <a:gd name="connsiteY5" fmla="*/ 7627742 h 7627742"/>
              <a:gd name="connsiteX6" fmla="*/ 521319 w 7233098"/>
              <a:gd name="connsiteY6" fmla="*/ 268999 h 7627742"/>
              <a:gd name="connsiteX7" fmla="*/ 2509777 w 7233098"/>
              <a:gd name="connsiteY7" fmla="*/ 370599 h 7627742"/>
              <a:gd name="connsiteX0" fmla="*/ 3163119 w 7886440"/>
              <a:gd name="connsiteY0" fmla="*/ 370599 h 7627742"/>
              <a:gd name="connsiteX1" fmla="*/ 3613062 w 7886440"/>
              <a:gd name="connsiteY1" fmla="*/ 1168886 h 7627742"/>
              <a:gd name="connsiteX2" fmla="*/ 6312719 w 7886440"/>
              <a:gd name="connsiteY2" fmla="*/ 1836542 h 7627742"/>
              <a:gd name="connsiteX3" fmla="*/ 7880261 w 7886440"/>
              <a:gd name="connsiteY3" fmla="*/ 5465113 h 7627742"/>
              <a:gd name="connsiteX4" fmla="*/ 7589976 w 7886440"/>
              <a:gd name="connsiteY4" fmla="*/ 7627742 h 7627742"/>
              <a:gd name="connsiteX5" fmla="*/ 1160147 w 7886440"/>
              <a:gd name="connsiteY5" fmla="*/ 7627742 h 7627742"/>
              <a:gd name="connsiteX6" fmla="*/ 1174661 w 7886440"/>
              <a:gd name="connsiteY6" fmla="*/ 268999 h 7627742"/>
              <a:gd name="connsiteX7" fmla="*/ 3163119 w 7886440"/>
              <a:gd name="connsiteY7" fmla="*/ 370599 h 7627742"/>
              <a:gd name="connsiteX0" fmla="*/ 3163119 w 7886440"/>
              <a:gd name="connsiteY0" fmla="*/ 370599 h 8144208"/>
              <a:gd name="connsiteX1" fmla="*/ 3613062 w 7886440"/>
              <a:gd name="connsiteY1" fmla="*/ 1168886 h 8144208"/>
              <a:gd name="connsiteX2" fmla="*/ 6312719 w 7886440"/>
              <a:gd name="connsiteY2" fmla="*/ 1836542 h 8144208"/>
              <a:gd name="connsiteX3" fmla="*/ 7880261 w 7886440"/>
              <a:gd name="connsiteY3" fmla="*/ 5465113 h 8144208"/>
              <a:gd name="connsiteX4" fmla="*/ 7589976 w 7886440"/>
              <a:gd name="connsiteY4" fmla="*/ 7627742 h 8144208"/>
              <a:gd name="connsiteX5" fmla="*/ 1160147 w 7886440"/>
              <a:gd name="connsiteY5" fmla="*/ 7627742 h 8144208"/>
              <a:gd name="connsiteX6" fmla="*/ 1174661 w 7886440"/>
              <a:gd name="connsiteY6" fmla="*/ 268999 h 8144208"/>
              <a:gd name="connsiteX7" fmla="*/ 3163119 w 7886440"/>
              <a:gd name="connsiteY7" fmla="*/ 370599 h 8144208"/>
              <a:gd name="connsiteX0" fmla="*/ 3163119 w 7886440"/>
              <a:gd name="connsiteY0" fmla="*/ 370599 h 8549963"/>
              <a:gd name="connsiteX1" fmla="*/ 3613062 w 7886440"/>
              <a:gd name="connsiteY1" fmla="*/ 1168886 h 8549963"/>
              <a:gd name="connsiteX2" fmla="*/ 6312719 w 7886440"/>
              <a:gd name="connsiteY2" fmla="*/ 1836542 h 8549963"/>
              <a:gd name="connsiteX3" fmla="*/ 7880261 w 7886440"/>
              <a:gd name="connsiteY3" fmla="*/ 5465113 h 8549963"/>
              <a:gd name="connsiteX4" fmla="*/ 7589976 w 7886440"/>
              <a:gd name="connsiteY4" fmla="*/ 7627742 h 8549963"/>
              <a:gd name="connsiteX5" fmla="*/ 1160147 w 7886440"/>
              <a:gd name="connsiteY5" fmla="*/ 7627742 h 8549963"/>
              <a:gd name="connsiteX6" fmla="*/ 1174661 w 7886440"/>
              <a:gd name="connsiteY6" fmla="*/ 268999 h 8549963"/>
              <a:gd name="connsiteX7" fmla="*/ 3163119 w 7886440"/>
              <a:gd name="connsiteY7" fmla="*/ 370599 h 8549963"/>
              <a:gd name="connsiteX0" fmla="*/ 3163119 w 8010785"/>
              <a:gd name="connsiteY0" fmla="*/ 370599 h 8549963"/>
              <a:gd name="connsiteX1" fmla="*/ 3613062 w 8010785"/>
              <a:gd name="connsiteY1" fmla="*/ 1168886 h 8549963"/>
              <a:gd name="connsiteX2" fmla="*/ 6312719 w 8010785"/>
              <a:gd name="connsiteY2" fmla="*/ 1836542 h 8549963"/>
              <a:gd name="connsiteX3" fmla="*/ 7880261 w 8010785"/>
              <a:gd name="connsiteY3" fmla="*/ 5465113 h 8549963"/>
              <a:gd name="connsiteX4" fmla="*/ 7589976 w 8010785"/>
              <a:gd name="connsiteY4" fmla="*/ 7627742 h 8549963"/>
              <a:gd name="connsiteX5" fmla="*/ 1160147 w 8010785"/>
              <a:gd name="connsiteY5" fmla="*/ 7627742 h 8549963"/>
              <a:gd name="connsiteX6" fmla="*/ 1174661 w 8010785"/>
              <a:gd name="connsiteY6" fmla="*/ 268999 h 8549963"/>
              <a:gd name="connsiteX7" fmla="*/ 3163119 w 8010785"/>
              <a:gd name="connsiteY7" fmla="*/ 370599 h 8549963"/>
              <a:gd name="connsiteX0" fmla="*/ 3163119 w 8120884"/>
              <a:gd name="connsiteY0" fmla="*/ 370599 h 8549963"/>
              <a:gd name="connsiteX1" fmla="*/ 3613062 w 8120884"/>
              <a:gd name="connsiteY1" fmla="*/ 1168886 h 8549963"/>
              <a:gd name="connsiteX2" fmla="*/ 6312719 w 8120884"/>
              <a:gd name="connsiteY2" fmla="*/ 1836542 h 8549963"/>
              <a:gd name="connsiteX3" fmla="*/ 7880261 w 8120884"/>
              <a:gd name="connsiteY3" fmla="*/ 5465113 h 8549963"/>
              <a:gd name="connsiteX4" fmla="*/ 7589976 w 8120884"/>
              <a:gd name="connsiteY4" fmla="*/ 7627742 h 8549963"/>
              <a:gd name="connsiteX5" fmla="*/ 1160147 w 8120884"/>
              <a:gd name="connsiteY5" fmla="*/ 7627742 h 8549963"/>
              <a:gd name="connsiteX6" fmla="*/ 1174661 w 8120884"/>
              <a:gd name="connsiteY6" fmla="*/ 268999 h 8549963"/>
              <a:gd name="connsiteX7" fmla="*/ 3163119 w 8120884"/>
              <a:gd name="connsiteY7" fmla="*/ 370599 h 8549963"/>
              <a:gd name="connsiteX0" fmla="*/ 3163119 w 8150802"/>
              <a:gd name="connsiteY0" fmla="*/ 370599 h 8549963"/>
              <a:gd name="connsiteX1" fmla="*/ 3613062 w 8150802"/>
              <a:gd name="connsiteY1" fmla="*/ 1168886 h 8549963"/>
              <a:gd name="connsiteX2" fmla="*/ 6312719 w 8150802"/>
              <a:gd name="connsiteY2" fmla="*/ 1836542 h 8549963"/>
              <a:gd name="connsiteX3" fmla="*/ 7937411 w 8150802"/>
              <a:gd name="connsiteY3" fmla="*/ 5446063 h 8549963"/>
              <a:gd name="connsiteX4" fmla="*/ 7589976 w 8150802"/>
              <a:gd name="connsiteY4" fmla="*/ 7627742 h 8549963"/>
              <a:gd name="connsiteX5" fmla="*/ 1160147 w 8150802"/>
              <a:gd name="connsiteY5" fmla="*/ 7627742 h 8549963"/>
              <a:gd name="connsiteX6" fmla="*/ 1174661 w 8150802"/>
              <a:gd name="connsiteY6" fmla="*/ 268999 h 8549963"/>
              <a:gd name="connsiteX7" fmla="*/ 3163119 w 8150802"/>
              <a:gd name="connsiteY7" fmla="*/ 370599 h 8549963"/>
              <a:gd name="connsiteX0" fmla="*/ 3163119 w 7991228"/>
              <a:gd name="connsiteY0" fmla="*/ 370599 h 8611402"/>
              <a:gd name="connsiteX1" fmla="*/ 3613062 w 7991228"/>
              <a:gd name="connsiteY1" fmla="*/ 1168886 h 8611402"/>
              <a:gd name="connsiteX2" fmla="*/ 6312719 w 7991228"/>
              <a:gd name="connsiteY2" fmla="*/ 1836542 h 8611402"/>
              <a:gd name="connsiteX3" fmla="*/ 7937411 w 7991228"/>
              <a:gd name="connsiteY3" fmla="*/ 5446063 h 8611402"/>
              <a:gd name="connsiteX4" fmla="*/ 6847026 w 7991228"/>
              <a:gd name="connsiteY4" fmla="*/ 7742042 h 8611402"/>
              <a:gd name="connsiteX5" fmla="*/ 1160147 w 7991228"/>
              <a:gd name="connsiteY5" fmla="*/ 7627742 h 8611402"/>
              <a:gd name="connsiteX6" fmla="*/ 1174661 w 7991228"/>
              <a:gd name="connsiteY6" fmla="*/ 268999 h 8611402"/>
              <a:gd name="connsiteX7" fmla="*/ 3163119 w 7991228"/>
              <a:gd name="connsiteY7" fmla="*/ 370599 h 8611402"/>
              <a:gd name="connsiteX0" fmla="*/ 3163119 w 7998082"/>
              <a:gd name="connsiteY0" fmla="*/ 370599 h 8611402"/>
              <a:gd name="connsiteX1" fmla="*/ 3613062 w 7998082"/>
              <a:gd name="connsiteY1" fmla="*/ 1168886 h 8611402"/>
              <a:gd name="connsiteX2" fmla="*/ 6312719 w 7998082"/>
              <a:gd name="connsiteY2" fmla="*/ 1836542 h 8611402"/>
              <a:gd name="connsiteX3" fmla="*/ 7937411 w 7998082"/>
              <a:gd name="connsiteY3" fmla="*/ 5446063 h 8611402"/>
              <a:gd name="connsiteX4" fmla="*/ 6847026 w 7998082"/>
              <a:gd name="connsiteY4" fmla="*/ 7742042 h 8611402"/>
              <a:gd name="connsiteX5" fmla="*/ 1160147 w 7998082"/>
              <a:gd name="connsiteY5" fmla="*/ 7627742 h 8611402"/>
              <a:gd name="connsiteX6" fmla="*/ 1174661 w 7998082"/>
              <a:gd name="connsiteY6" fmla="*/ 268999 h 8611402"/>
              <a:gd name="connsiteX7" fmla="*/ 3163119 w 7998082"/>
              <a:gd name="connsiteY7" fmla="*/ 370599 h 8611402"/>
              <a:gd name="connsiteX0" fmla="*/ 3163119 w 8250944"/>
              <a:gd name="connsiteY0" fmla="*/ 370599 h 8611402"/>
              <a:gd name="connsiteX1" fmla="*/ 3613062 w 8250944"/>
              <a:gd name="connsiteY1" fmla="*/ 1168886 h 8611402"/>
              <a:gd name="connsiteX2" fmla="*/ 6312719 w 8250944"/>
              <a:gd name="connsiteY2" fmla="*/ 1836542 h 8611402"/>
              <a:gd name="connsiteX3" fmla="*/ 7937411 w 8250944"/>
              <a:gd name="connsiteY3" fmla="*/ 5446063 h 8611402"/>
              <a:gd name="connsiteX4" fmla="*/ 6847026 w 8250944"/>
              <a:gd name="connsiteY4" fmla="*/ 7742042 h 8611402"/>
              <a:gd name="connsiteX5" fmla="*/ 1160147 w 8250944"/>
              <a:gd name="connsiteY5" fmla="*/ 7627742 h 8611402"/>
              <a:gd name="connsiteX6" fmla="*/ 1174661 w 8250944"/>
              <a:gd name="connsiteY6" fmla="*/ 268999 h 8611402"/>
              <a:gd name="connsiteX7" fmla="*/ 3163119 w 8250944"/>
              <a:gd name="connsiteY7" fmla="*/ 370599 h 8611402"/>
              <a:gd name="connsiteX0" fmla="*/ 3163119 w 7989338"/>
              <a:gd name="connsiteY0" fmla="*/ 370599 h 8329221"/>
              <a:gd name="connsiteX1" fmla="*/ 3613062 w 7989338"/>
              <a:gd name="connsiteY1" fmla="*/ 1168886 h 8329221"/>
              <a:gd name="connsiteX2" fmla="*/ 6312719 w 7989338"/>
              <a:gd name="connsiteY2" fmla="*/ 1836542 h 8329221"/>
              <a:gd name="connsiteX3" fmla="*/ 7937411 w 7989338"/>
              <a:gd name="connsiteY3" fmla="*/ 5446063 h 8329221"/>
              <a:gd name="connsiteX4" fmla="*/ 6847026 w 7989338"/>
              <a:gd name="connsiteY4" fmla="*/ 7742042 h 8329221"/>
              <a:gd name="connsiteX5" fmla="*/ 1160147 w 7989338"/>
              <a:gd name="connsiteY5" fmla="*/ 7627742 h 8329221"/>
              <a:gd name="connsiteX6" fmla="*/ 1174661 w 7989338"/>
              <a:gd name="connsiteY6" fmla="*/ 268999 h 8329221"/>
              <a:gd name="connsiteX7" fmla="*/ 3163119 w 7989338"/>
              <a:gd name="connsiteY7" fmla="*/ 370599 h 8329221"/>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1174661 w 7973497"/>
              <a:gd name="connsiteY0" fmla="*/ 351517 h 8498473"/>
              <a:gd name="connsiteX1" fmla="*/ 3613062 w 7973497"/>
              <a:gd name="connsiteY1" fmla="*/ 1251404 h 8498473"/>
              <a:gd name="connsiteX2" fmla="*/ 6312719 w 7973497"/>
              <a:gd name="connsiteY2" fmla="*/ 1919060 h 8498473"/>
              <a:gd name="connsiteX3" fmla="*/ 7937411 w 7973497"/>
              <a:gd name="connsiteY3" fmla="*/ 5528581 h 8498473"/>
              <a:gd name="connsiteX4" fmla="*/ 6504126 w 7973497"/>
              <a:gd name="connsiteY4" fmla="*/ 8015060 h 8498473"/>
              <a:gd name="connsiteX5" fmla="*/ 1160147 w 7973497"/>
              <a:gd name="connsiteY5" fmla="*/ 7710260 h 8498473"/>
              <a:gd name="connsiteX6" fmla="*/ 1174661 w 7973497"/>
              <a:gd name="connsiteY6" fmla="*/ 351517 h 8498473"/>
              <a:gd name="connsiteX0" fmla="*/ 71616 w 6884966"/>
              <a:gd name="connsiteY0" fmla="*/ 6458856 h 7247069"/>
              <a:gd name="connsiteX1" fmla="*/ 2524531 w 6884966"/>
              <a:gd name="connsiteY1" fmla="*/ 0 h 7247069"/>
              <a:gd name="connsiteX2" fmla="*/ 5224188 w 6884966"/>
              <a:gd name="connsiteY2" fmla="*/ 667656 h 7247069"/>
              <a:gd name="connsiteX3" fmla="*/ 6848880 w 6884966"/>
              <a:gd name="connsiteY3" fmla="*/ 4277177 h 7247069"/>
              <a:gd name="connsiteX4" fmla="*/ 5415595 w 6884966"/>
              <a:gd name="connsiteY4" fmla="*/ 6763656 h 7247069"/>
              <a:gd name="connsiteX5" fmla="*/ 71616 w 6884966"/>
              <a:gd name="connsiteY5" fmla="*/ 6458856 h 7247069"/>
              <a:gd name="connsiteX0" fmla="*/ 459997 w 7273347"/>
              <a:gd name="connsiteY0" fmla="*/ 7811406 h 8599619"/>
              <a:gd name="connsiteX1" fmla="*/ 550712 w 7273347"/>
              <a:gd name="connsiteY1" fmla="*/ 0 h 8599619"/>
              <a:gd name="connsiteX2" fmla="*/ 5612569 w 7273347"/>
              <a:gd name="connsiteY2" fmla="*/ 2020206 h 8599619"/>
              <a:gd name="connsiteX3" fmla="*/ 7237261 w 7273347"/>
              <a:gd name="connsiteY3" fmla="*/ 5629727 h 8599619"/>
              <a:gd name="connsiteX4" fmla="*/ 5803976 w 7273347"/>
              <a:gd name="connsiteY4" fmla="*/ 8116206 h 8599619"/>
              <a:gd name="connsiteX5" fmla="*/ 459997 w 7273347"/>
              <a:gd name="connsiteY5" fmla="*/ 7811406 h 8599619"/>
              <a:gd name="connsiteX0" fmla="*/ 333964 w 7147314"/>
              <a:gd name="connsiteY0" fmla="*/ 7817713 h 8605926"/>
              <a:gd name="connsiteX1" fmla="*/ 424679 w 7147314"/>
              <a:gd name="connsiteY1" fmla="*/ 6307 h 8605926"/>
              <a:gd name="connsiteX2" fmla="*/ 5486536 w 7147314"/>
              <a:gd name="connsiteY2" fmla="*/ 2026513 h 8605926"/>
              <a:gd name="connsiteX3" fmla="*/ 7111228 w 7147314"/>
              <a:gd name="connsiteY3" fmla="*/ 5636034 h 8605926"/>
              <a:gd name="connsiteX4" fmla="*/ 5677943 w 7147314"/>
              <a:gd name="connsiteY4" fmla="*/ 8122513 h 8605926"/>
              <a:gd name="connsiteX5" fmla="*/ 333964 w 7147314"/>
              <a:gd name="connsiteY5" fmla="*/ 7817713 h 8605926"/>
              <a:gd name="connsiteX0" fmla="*/ 1099492 w 7912842"/>
              <a:gd name="connsiteY0" fmla="*/ 7888086 h 8676299"/>
              <a:gd name="connsiteX1" fmla="*/ 1190207 w 7912842"/>
              <a:gd name="connsiteY1" fmla="*/ 76680 h 8676299"/>
              <a:gd name="connsiteX2" fmla="*/ 6252064 w 7912842"/>
              <a:gd name="connsiteY2" fmla="*/ 2096886 h 8676299"/>
              <a:gd name="connsiteX3" fmla="*/ 7876756 w 7912842"/>
              <a:gd name="connsiteY3" fmla="*/ 5706407 h 8676299"/>
              <a:gd name="connsiteX4" fmla="*/ 6443471 w 7912842"/>
              <a:gd name="connsiteY4" fmla="*/ 8192886 h 8676299"/>
              <a:gd name="connsiteX5" fmla="*/ 1099492 w 7912842"/>
              <a:gd name="connsiteY5" fmla="*/ 7888086 h 8676299"/>
              <a:gd name="connsiteX0" fmla="*/ 1099492 w 7912842"/>
              <a:gd name="connsiteY0" fmla="*/ 7915244 h 8703457"/>
              <a:gd name="connsiteX1" fmla="*/ 1190207 w 7912842"/>
              <a:gd name="connsiteY1" fmla="*/ 103838 h 8703457"/>
              <a:gd name="connsiteX2" fmla="*/ 6252064 w 7912842"/>
              <a:gd name="connsiteY2" fmla="*/ 2124044 h 8703457"/>
              <a:gd name="connsiteX3" fmla="*/ 7876756 w 7912842"/>
              <a:gd name="connsiteY3" fmla="*/ 5733565 h 8703457"/>
              <a:gd name="connsiteX4" fmla="*/ 6443471 w 7912842"/>
              <a:gd name="connsiteY4" fmla="*/ 8220044 h 8703457"/>
              <a:gd name="connsiteX5" fmla="*/ 1099492 w 7912842"/>
              <a:gd name="connsiteY5" fmla="*/ 7915244 h 8703457"/>
              <a:gd name="connsiteX0" fmla="*/ 467628 w 7245072"/>
              <a:gd name="connsiteY0" fmla="*/ 8160659 h 8948872"/>
              <a:gd name="connsiteX1" fmla="*/ 558343 w 7245072"/>
              <a:gd name="connsiteY1" fmla="*/ 349253 h 8948872"/>
              <a:gd name="connsiteX2" fmla="*/ 5734500 w 7245072"/>
              <a:gd name="connsiteY2" fmla="*/ 2064659 h 8948872"/>
              <a:gd name="connsiteX3" fmla="*/ 7244892 w 7245072"/>
              <a:gd name="connsiteY3" fmla="*/ 5978980 h 8948872"/>
              <a:gd name="connsiteX4" fmla="*/ 5811607 w 7245072"/>
              <a:gd name="connsiteY4" fmla="*/ 8465459 h 8948872"/>
              <a:gd name="connsiteX5" fmla="*/ 467628 w 7245072"/>
              <a:gd name="connsiteY5" fmla="*/ 8160659 h 89488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359482"/>
              <a:gd name="connsiteY0" fmla="*/ 8220059 h 8910719"/>
              <a:gd name="connsiteX1" fmla="*/ 558343 w 7359482"/>
              <a:gd name="connsiteY1" fmla="*/ 408653 h 8910719"/>
              <a:gd name="connsiteX2" fmla="*/ 5734500 w 7359482"/>
              <a:gd name="connsiteY2" fmla="*/ 2124059 h 8910719"/>
              <a:gd name="connsiteX3" fmla="*/ 7359192 w 7359482"/>
              <a:gd name="connsiteY3" fmla="*/ 6667030 h 8910719"/>
              <a:gd name="connsiteX4" fmla="*/ 5811607 w 7359482"/>
              <a:gd name="connsiteY4" fmla="*/ 8524859 h 8910719"/>
              <a:gd name="connsiteX5" fmla="*/ 467628 w 7359482"/>
              <a:gd name="connsiteY5" fmla="*/ 8220059 h 8910719"/>
              <a:gd name="connsiteX0" fmla="*/ 467628 w 7359482"/>
              <a:gd name="connsiteY0" fmla="*/ 8220059 h 8913923"/>
              <a:gd name="connsiteX1" fmla="*/ 558343 w 7359482"/>
              <a:gd name="connsiteY1" fmla="*/ 408653 h 8913923"/>
              <a:gd name="connsiteX2" fmla="*/ 5734500 w 7359482"/>
              <a:gd name="connsiteY2" fmla="*/ 2124059 h 8913923"/>
              <a:gd name="connsiteX3" fmla="*/ 7359192 w 7359482"/>
              <a:gd name="connsiteY3" fmla="*/ 6609880 h 8913923"/>
              <a:gd name="connsiteX4" fmla="*/ 5811607 w 7359482"/>
              <a:gd name="connsiteY4" fmla="*/ 8524859 h 8913923"/>
              <a:gd name="connsiteX5" fmla="*/ 467628 w 7359482"/>
              <a:gd name="connsiteY5" fmla="*/ 8220059 h 8913923"/>
              <a:gd name="connsiteX0" fmla="*/ 467628 w 7420959"/>
              <a:gd name="connsiteY0" fmla="*/ 8220059 h 8913923"/>
              <a:gd name="connsiteX1" fmla="*/ 558343 w 7420959"/>
              <a:gd name="connsiteY1" fmla="*/ 408653 h 8913923"/>
              <a:gd name="connsiteX2" fmla="*/ 5734500 w 7420959"/>
              <a:gd name="connsiteY2" fmla="*/ 2124059 h 8913923"/>
              <a:gd name="connsiteX3" fmla="*/ 7359192 w 7420959"/>
              <a:gd name="connsiteY3" fmla="*/ 6609880 h 8913923"/>
              <a:gd name="connsiteX4" fmla="*/ 5811607 w 7420959"/>
              <a:gd name="connsiteY4" fmla="*/ 8524859 h 8913923"/>
              <a:gd name="connsiteX5" fmla="*/ 467628 w 7420959"/>
              <a:gd name="connsiteY5" fmla="*/ 8220059 h 891392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05863"/>
              <a:gd name="connsiteY0" fmla="*/ 8220059 h 8944478"/>
              <a:gd name="connsiteX1" fmla="*/ 558343 w 7405863"/>
              <a:gd name="connsiteY1" fmla="*/ 408653 h 8944478"/>
              <a:gd name="connsiteX2" fmla="*/ 5734500 w 7405863"/>
              <a:gd name="connsiteY2" fmla="*/ 2124059 h 8944478"/>
              <a:gd name="connsiteX3" fmla="*/ 7397292 w 7405863"/>
              <a:gd name="connsiteY3" fmla="*/ 6819430 h 8944478"/>
              <a:gd name="connsiteX4" fmla="*/ 5106757 w 7405863"/>
              <a:gd name="connsiteY4" fmla="*/ 8620109 h 8944478"/>
              <a:gd name="connsiteX5" fmla="*/ 467628 w 7405863"/>
              <a:gd name="connsiteY5" fmla="*/ 8220059 h 8944478"/>
              <a:gd name="connsiteX0" fmla="*/ 467628 w 7405863"/>
              <a:gd name="connsiteY0" fmla="*/ 8220059 h 8924292"/>
              <a:gd name="connsiteX1" fmla="*/ 558343 w 7405863"/>
              <a:gd name="connsiteY1" fmla="*/ 408653 h 8924292"/>
              <a:gd name="connsiteX2" fmla="*/ 5734500 w 7405863"/>
              <a:gd name="connsiteY2" fmla="*/ 2124059 h 8924292"/>
              <a:gd name="connsiteX3" fmla="*/ 7397292 w 7405863"/>
              <a:gd name="connsiteY3" fmla="*/ 6819430 h 8924292"/>
              <a:gd name="connsiteX4" fmla="*/ 5106757 w 7405863"/>
              <a:gd name="connsiteY4" fmla="*/ 8620109 h 8924292"/>
              <a:gd name="connsiteX5" fmla="*/ 467628 w 7405863"/>
              <a:gd name="connsiteY5" fmla="*/ 8220059 h 8924292"/>
              <a:gd name="connsiteX0" fmla="*/ 1213886 w 8152121"/>
              <a:gd name="connsiteY0" fmla="*/ 8158588 h 8862821"/>
              <a:gd name="connsiteX1" fmla="*/ 294951 w 8152121"/>
              <a:gd name="connsiteY1" fmla="*/ 423382 h 8862821"/>
              <a:gd name="connsiteX2" fmla="*/ 6480758 w 8152121"/>
              <a:gd name="connsiteY2" fmla="*/ 2062588 h 8862821"/>
              <a:gd name="connsiteX3" fmla="*/ 8143550 w 8152121"/>
              <a:gd name="connsiteY3" fmla="*/ 6757959 h 8862821"/>
              <a:gd name="connsiteX4" fmla="*/ 5853015 w 8152121"/>
              <a:gd name="connsiteY4" fmla="*/ 8558638 h 8862821"/>
              <a:gd name="connsiteX5" fmla="*/ 1213886 w 8152121"/>
              <a:gd name="connsiteY5" fmla="*/ 8158588 h 8862821"/>
              <a:gd name="connsiteX0" fmla="*/ 1213886 w 8152121"/>
              <a:gd name="connsiteY0" fmla="*/ 8312937 h 9017170"/>
              <a:gd name="connsiteX1" fmla="*/ 294951 w 8152121"/>
              <a:gd name="connsiteY1" fmla="*/ 577731 h 9017170"/>
              <a:gd name="connsiteX2" fmla="*/ 6480758 w 8152121"/>
              <a:gd name="connsiteY2" fmla="*/ 2216937 h 9017170"/>
              <a:gd name="connsiteX3" fmla="*/ 8143550 w 8152121"/>
              <a:gd name="connsiteY3" fmla="*/ 6912308 h 9017170"/>
              <a:gd name="connsiteX4" fmla="*/ 5853015 w 8152121"/>
              <a:gd name="connsiteY4" fmla="*/ 8712987 h 9017170"/>
              <a:gd name="connsiteX5" fmla="*/ 1213886 w 8152121"/>
              <a:gd name="connsiteY5" fmla="*/ 8312937 h 9017170"/>
              <a:gd name="connsiteX0" fmla="*/ 1213886 w 8209169"/>
              <a:gd name="connsiteY0" fmla="*/ 8312937 h 9112854"/>
              <a:gd name="connsiteX1" fmla="*/ 294951 w 8209169"/>
              <a:gd name="connsiteY1" fmla="*/ 577731 h 9112854"/>
              <a:gd name="connsiteX2" fmla="*/ 6480758 w 8209169"/>
              <a:gd name="connsiteY2" fmla="*/ 2216937 h 9112854"/>
              <a:gd name="connsiteX3" fmla="*/ 8143550 w 8209169"/>
              <a:gd name="connsiteY3" fmla="*/ 6912308 h 9112854"/>
              <a:gd name="connsiteX4" fmla="*/ 4386165 w 8209169"/>
              <a:gd name="connsiteY4" fmla="*/ 8903487 h 9112854"/>
              <a:gd name="connsiteX5" fmla="*/ 1213886 w 8209169"/>
              <a:gd name="connsiteY5" fmla="*/ 8312937 h 9112854"/>
              <a:gd name="connsiteX0" fmla="*/ 1213886 w 8209169"/>
              <a:gd name="connsiteY0" fmla="*/ 8312937 h 9024456"/>
              <a:gd name="connsiteX1" fmla="*/ 294951 w 8209169"/>
              <a:gd name="connsiteY1" fmla="*/ 577731 h 9024456"/>
              <a:gd name="connsiteX2" fmla="*/ 6480758 w 8209169"/>
              <a:gd name="connsiteY2" fmla="*/ 2216937 h 9024456"/>
              <a:gd name="connsiteX3" fmla="*/ 8143550 w 8209169"/>
              <a:gd name="connsiteY3" fmla="*/ 6912308 h 9024456"/>
              <a:gd name="connsiteX4" fmla="*/ 4386165 w 8209169"/>
              <a:gd name="connsiteY4" fmla="*/ 8903487 h 9024456"/>
              <a:gd name="connsiteX5" fmla="*/ 1213886 w 8209169"/>
              <a:gd name="connsiteY5" fmla="*/ 8312937 h 9024456"/>
              <a:gd name="connsiteX0" fmla="*/ 699248 w 8418431"/>
              <a:gd name="connsiteY0" fmla="*/ 6963098 h 8811532"/>
              <a:gd name="connsiteX1" fmla="*/ 504213 w 8418431"/>
              <a:gd name="connsiteY1" fmla="*/ 485192 h 8811532"/>
              <a:gd name="connsiteX2" fmla="*/ 6690020 w 8418431"/>
              <a:gd name="connsiteY2" fmla="*/ 2124398 h 8811532"/>
              <a:gd name="connsiteX3" fmla="*/ 8352812 w 8418431"/>
              <a:gd name="connsiteY3" fmla="*/ 6819769 h 8811532"/>
              <a:gd name="connsiteX4" fmla="*/ 4595427 w 8418431"/>
              <a:gd name="connsiteY4" fmla="*/ 8810948 h 8811532"/>
              <a:gd name="connsiteX5" fmla="*/ 699248 w 8418431"/>
              <a:gd name="connsiteY5" fmla="*/ 6963098 h 8811532"/>
              <a:gd name="connsiteX0" fmla="*/ 699248 w 8418431"/>
              <a:gd name="connsiteY0" fmla="*/ 6963098 h 8811506"/>
              <a:gd name="connsiteX1" fmla="*/ 504213 w 8418431"/>
              <a:gd name="connsiteY1" fmla="*/ 485192 h 8811506"/>
              <a:gd name="connsiteX2" fmla="*/ 6690020 w 8418431"/>
              <a:gd name="connsiteY2" fmla="*/ 2124398 h 8811506"/>
              <a:gd name="connsiteX3" fmla="*/ 8352812 w 8418431"/>
              <a:gd name="connsiteY3" fmla="*/ 6819769 h 8811506"/>
              <a:gd name="connsiteX4" fmla="*/ 4595427 w 8418431"/>
              <a:gd name="connsiteY4" fmla="*/ 8810948 h 8811506"/>
              <a:gd name="connsiteX5" fmla="*/ 699248 w 8418431"/>
              <a:gd name="connsiteY5" fmla="*/ 6963098 h 8811506"/>
              <a:gd name="connsiteX0" fmla="*/ 680063 w 8399246"/>
              <a:gd name="connsiteY0" fmla="*/ 6963098 h 8813221"/>
              <a:gd name="connsiteX1" fmla="*/ 485028 w 8399246"/>
              <a:gd name="connsiteY1" fmla="*/ 485192 h 8813221"/>
              <a:gd name="connsiteX2" fmla="*/ 6670835 w 8399246"/>
              <a:gd name="connsiteY2" fmla="*/ 2124398 h 8813221"/>
              <a:gd name="connsiteX3" fmla="*/ 8333627 w 8399246"/>
              <a:gd name="connsiteY3" fmla="*/ 6819769 h 8813221"/>
              <a:gd name="connsiteX4" fmla="*/ 4576242 w 8399246"/>
              <a:gd name="connsiteY4" fmla="*/ 8810948 h 8813221"/>
              <a:gd name="connsiteX5" fmla="*/ 680063 w 8399246"/>
              <a:gd name="connsiteY5" fmla="*/ 6963098 h 8813221"/>
              <a:gd name="connsiteX0" fmla="*/ 680063 w 8399246"/>
              <a:gd name="connsiteY0" fmla="*/ 6972914 h 8823037"/>
              <a:gd name="connsiteX1" fmla="*/ 485028 w 8399246"/>
              <a:gd name="connsiteY1" fmla="*/ 495008 h 8823037"/>
              <a:gd name="connsiteX2" fmla="*/ 6670835 w 8399246"/>
              <a:gd name="connsiteY2" fmla="*/ 2134214 h 8823037"/>
              <a:gd name="connsiteX3" fmla="*/ 8333627 w 8399246"/>
              <a:gd name="connsiteY3" fmla="*/ 6829585 h 8823037"/>
              <a:gd name="connsiteX4" fmla="*/ 4576242 w 8399246"/>
              <a:gd name="connsiteY4" fmla="*/ 8820764 h 8823037"/>
              <a:gd name="connsiteX5" fmla="*/ 680063 w 8399246"/>
              <a:gd name="connsiteY5" fmla="*/ 6972914 h 8823037"/>
              <a:gd name="connsiteX0" fmla="*/ 680063 w 8398430"/>
              <a:gd name="connsiteY0" fmla="*/ 6972914 h 8823037"/>
              <a:gd name="connsiteX1" fmla="*/ 485028 w 8398430"/>
              <a:gd name="connsiteY1" fmla="*/ 495008 h 8823037"/>
              <a:gd name="connsiteX2" fmla="*/ 6670835 w 8398430"/>
              <a:gd name="connsiteY2" fmla="*/ 2134214 h 8823037"/>
              <a:gd name="connsiteX3" fmla="*/ 8333627 w 8398430"/>
              <a:gd name="connsiteY3" fmla="*/ 6829585 h 8823037"/>
              <a:gd name="connsiteX4" fmla="*/ 4576242 w 8398430"/>
              <a:gd name="connsiteY4" fmla="*/ 8820764 h 8823037"/>
              <a:gd name="connsiteX5" fmla="*/ 680063 w 8398430"/>
              <a:gd name="connsiteY5" fmla="*/ 6972914 h 8823037"/>
              <a:gd name="connsiteX0" fmla="*/ 680063 w 8325792"/>
              <a:gd name="connsiteY0" fmla="*/ 6972914 h 8822557"/>
              <a:gd name="connsiteX1" fmla="*/ 485028 w 8325792"/>
              <a:gd name="connsiteY1" fmla="*/ 495008 h 8822557"/>
              <a:gd name="connsiteX2" fmla="*/ 6670835 w 8325792"/>
              <a:gd name="connsiteY2" fmla="*/ 2134214 h 8822557"/>
              <a:gd name="connsiteX3" fmla="*/ 8257427 w 8325792"/>
              <a:gd name="connsiteY3" fmla="*/ 6848635 h 8822557"/>
              <a:gd name="connsiteX4" fmla="*/ 4576242 w 8325792"/>
              <a:gd name="connsiteY4" fmla="*/ 8820764 h 8822557"/>
              <a:gd name="connsiteX5" fmla="*/ 680063 w 8325792"/>
              <a:gd name="connsiteY5" fmla="*/ 6972914 h 8822557"/>
              <a:gd name="connsiteX0" fmla="*/ 680063 w 8394904"/>
              <a:gd name="connsiteY0" fmla="*/ 6972914 h 8822557"/>
              <a:gd name="connsiteX1" fmla="*/ 485028 w 8394904"/>
              <a:gd name="connsiteY1" fmla="*/ 495008 h 8822557"/>
              <a:gd name="connsiteX2" fmla="*/ 6670835 w 8394904"/>
              <a:gd name="connsiteY2" fmla="*/ 2134214 h 8822557"/>
              <a:gd name="connsiteX3" fmla="*/ 8257427 w 8394904"/>
              <a:gd name="connsiteY3" fmla="*/ 6848635 h 8822557"/>
              <a:gd name="connsiteX4" fmla="*/ 4576242 w 8394904"/>
              <a:gd name="connsiteY4" fmla="*/ 8820764 h 8822557"/>
              <a:gd name="connsiteX5" fmla="*/ 680063 w 8394904"/>
              <a:gd name="connsiteY5" fmla="*/ 6972914 h 8822557"/>
              <a:gd name="connsiteX0" fmla="*/ 680063 w 8377344"/>
              <a:gd name="connsiteY0" fmla="*/ 6972914 h 8833412"/>
              <a:gd name="connsiteX1" fmla="*/ 485028 w 8377344"/>
              <a:gd name="connsiteY1" fmla="*/ 495008 h 8833412"/>
              <a:gd name="connsiteX2" fmla="*/ 6670835 w 8377344"/>
              <a:gd name="connsiteY2" fmla="*/ 2134214 h 8833412"/>
              <a:gd name="connsiteX3" fmla="*/ 8238377 w 8377344"/>
              <a:gd name="connsiteY3" fmla="*/ 6543835 h 8833412"/>
              <a:gd name="connsiteX4" fmla="*/ 4576242 w 8377344"/>
              <a:gd name="connsiteY4" fmla="*/ 8820764 h 8833412"/>
              <a:gd name="connsiteX5" fmla="*/ 680063 w 8377344"/>
              <a:gd name="connsiteY5" fmla="*/ 6972914 h 8833412"/>
              <a:gd name="connsiteX0" fmla="*/ 727923 w 8425204"/>
              <a:gd name="connsiteY0" fmla="*/ 6833680 h 8687514"/>
              <a:gd name="connsiteX1" fmla="*/ 570988 w 8425204"/>
              <a:gd name="connsiteY1" fmla="*/ 565324 h 8687514"/>
              <a:gd name="connsiteX2" fmla="*/ 6718695 w 8425204"/>
              <a:gd name="connsiteY2" fmla="*/ 1994980 h 8687514"/>
              <a:gd name="connsiteX3" fmla="*/ 8286237 w 8425204"/>
              <a:gd name="connsiteY3" fmla="*/ 6404601 h 8687514"/>
              <a:gd name="connsiteX4" fmla="*/ 4624102 w 8425204"/>
              <a:gd name="connsiteY4" fmla="*/ 8681530 h 8687514"/>
              <a:gd name="connsiteX5" fmla="*/ 727923 w 8425204"/>
              <a:gd name="connsiteY5" fmla="*/ 6833680 h 8687514"/>
              <a:gd name="connsiteX0" fmla="*/ 967317 w 8664598"/>
              <a:gd name="connsiteY0" fmla="*/ 6957107 h 8810941"/>
              <a:gd name="connsiteX1" fmla="*/ 810382 w 8664598"/>
              <a:gd name="connsiteY1" fmla="*/ 688751 h 8810941"/>
              <a:gd name="connsiteX2" fmla="*/ 6958089 w 8664598"/>
              <a:gd name="connsiteY2" fmla="*/ 2118407 h 8810941"/>
              <a:gd name="connsiteX3" fmla="*/ 8525631 w 8664598"/>
              <a:gd name="connsiteY3" fmla="*/ 6528028 h 8810941"/>
              <a:gd name="connsiteX4" fmla="*/ 4863496 w 8664598"/>
              <a:gd name="connsiteY4" fmla="*/ 8804957 h 8810941"/>
              <a:gd name="connsiteX5" fmla="*/ 967317 w 8664598"/>
              <a:gd name="connsiteY5" fmla="*/ 6957107 h 8810941"/>
              <a:gd name="connsiteX0" fmla="*/ 826361 w 8523642"/>
              <a:gd name="connsiteY0" fmla="*/ 6817318 h 8671152"/>
              <a:gd name="connsiteX1" fmla="*/ 669426 w 8523642"/>
              <a:gd name="connsiteY1" fmla="*/ 548962 h 8671152"/>
              <a:gd name="connsiteX2" fmla="*/ 6817133 w 8523642"/>
              <a:gd name="connsiteY2" fmla="*/ 1978618 h 8671152"/>
              <a:gd name="connsiteX3" fmla="*/ 8384675 w 8523642"/>
              <a:gd name="connsiteY3" fmla="*/ 6388239 h 8671152"/>
              <a:gd name="connsiteX4" fmla="*/ 4722540 w 8523642"/>
              <a:gd name="connsiteY4" fmla="*/ 8665168 h 8671152"/>
              <a:gd name="connsiteX5" fmla="*/ 826361 w 8523642"/>
              <a:gd name="connsiteY5" fmla="*/ 6817318 h 8671152"/>
              <a:gd name="connsiteX0" fmla="*/ 809878 w 8507159"/>
              <a:gd name="connsiteY0" fmla="*/ 6957107 h 8810941"/>
              <a:gd name="connsiteX1" fmla="*/ 652943 w 8507159"/>
              <a:gd name="connsiteY1" fmla="*/ 688751 h 8810941"/>
              <a:gd name="connsiteX2" fmla="*/ 6800650 w 8507159"/>
              <a:gd name="connsiteY2" fmla="*/ 2118407 h 8810941"/>
              <a:gd name="connsiteX3" fmla="*/ 8368192 w 8507159"/>
              <a:gd name="connsiteY3" fmla="*/ 6528028 h 8810941"/>
              <a:gd name="connsiteX4" fmla="*/ 4706057 w 8507159"/>
              <a:gd name="connsiteY4" fmla="*/ 8804957 h 8810941"/>
              <a:gd name="connsiteX5" fmla="*/ 809878 w 8507159"/>
              <a:gd name="connsiteY5" fmla="*/ 6957107 h 8810941"/>
              <a:gd name="connsiteX0" fmla="*/ 809878 w 8507159"/>
              <a:gd name="connsiteY0" fmla="*/ 6836052 h 8689619"/>
              <a:gd name="connsiteX1" fmla="*/ 652943 w 8507159"/>
              <a:gd name="connsiteY1" fmla="*/ 758196 h 8689619"/>
              <a:gd name="connsiteX2" fmla="*/ 6800650 w 8507159"/>
              <a:gd name="connsiteY2" fmla="*/ 1997352 h 8689619"/>
              <a:gd name="connsiteX3" fmla="*/ 8368192 w 8507159"/>
              <a:gd name="connsiteY3" fmla="*/ 6406973 h 8689619"/>
              <a:gd name="connsiteX4" fmla="*/ 4706057 w 8507159"/>
              <a:gd name="connsiteY4" fmla="*/ 8683902 h 8689619"/>
              <a:gd name="connsiteX5" fmla="*/ 809878 w 8507159"/>
              <a:gd name="connsiteY5" fmla="*/ 6836052 h 8689619"/>
              <a:gd name="connsiteX0" fmla="*/ 740160 w 8387241"/>
              <a:gd name="connsiteY0" fmla="*/ 6716272 h 8569839"/>
              <a:gd name="connsiteX1" fmla="*/ 583225 w 8387241"/>
              <a:gd name="connsiteY1" fmla="*/ 638416 h 8569839"/>
              <a:gd name="connsiteX2" fmla="*/ 6902382 w 8387241"/>
              <a:gd name="connsiteY2" fmla="*/ 1877572 h 8569839"/>
              <a:gd name="connsiteX3" fmla="*/ 8298474 w 8387241"/>
              <a:gd name="connsiteY3" fmla="*/ 6287193 h 8569839"/>
              <a:gd name="connsiteX4" fmla="*/ 4636339 w 8387241"/>
              <a:gd name="connsiteY4" fmla="*/ 8564122 h 8569839"/>
              <a:gd name="connsiteX5" fmla="*/ 740160 w 8387241"/>
              <a:gd name="connsiteY5" fmla="*/ 6716272 h 8569839"/>
              <a:gd name="connsiteX0" fmla="*/ 740160 w 8389803"/>
              <a:gd name="connsiteY0" fmla="*/ 6716272 h 8569839"/>
              <a:gd name="connsiteX1" fmla="*/ 583225 w 8389803"/>
              <a:gd name="connsiteY1" fmla="*/ 638416 h 8569839"/>
              <a:gd name="connsiteX2" fmla="*/ 6902382 w 8389803"/>
              <a:gd name="connsiteY2" fmla="*/ 1877572 h 8569839"/>
              <a:gd name="connsiteX3" fmla="*/ 8298474 w 8389803"/>
              <a:gd name="connsiteY3" fmla="*/ 6287193 h 8569839"/>
              <a:gd name="connsiteX4" fmla="*/ 4636339 w 8389803"/>
              <a:gd name="connsiteY4" fmla="*/ 8564122 h 8569839"/>
              <a:gd name="connsiteX5" fmla="*/ 740160 w 8389803"/>
              <a:gd name="connsiteY5" fmla="*/ 6716272 h 8569839"/>
              <a:gd name="connsiteX0" fmla="*/ 740160 w 8389803"/>
              <a:gd name="connsiteY0" fmla="*/ 6330030 h 8183597"/>
              <a:gd name="connsiteX1" fmla="*/ 583225 w 8389803"/>
              <a:gd name="connsiteY1" fmla="*/ 252174 h 8183597"/>
              <a:gd name="connsiteX2" fmla="*/ 6902382 w 8389803"/>
              <a:gd name="connsiteY2" fmla="*/ 1491330 h 8183597"/>
              <a:gd name="connsiteX3" fmla="*/ 8298474 w 8389803"/>
              <a:gd name="connsiteY3" fmla="*/ 5900951 h 8183597"/>
              <a:gd name="connsiteX4" fmla="*/ 4636339 w 8389803"/>
              <a:gd name="connsiteY4" fmla="*/ 8177880 h 8183597"/>
              <a:gd name="connsiteX5" fmla="*/ 740160 w 8389803"/>
              <a:gd name="connsiteY5" fmla="*/ 6330030 h 8183597"/>
              <a:gd name="connsiteX0" fmla="*/ 740160 w 8438243"/>
              <a:gd name="connsiteY0" fmla="*/ 6343609 h 8197176"/>
              <a:gd name="connsiteX1" fmla="*/ 583225 w 8438243"/>
              <a:gd name="connsiteY1" fmla="*/ 265753 h 8197176"/>
              <a:gd name="connsiteX2" fmla="*/ 6902382 w 8438243"/>
              <a:gd name="connsiteY2" fmla="*/ 1504909 h 8197176"/>
              <a:gd name="connsiteX3" fmla="*/ 8298474 w 8438243"/>
              <a:gd name="connsiteY3" fmla="*/ 5914530 h 8197176"/>
              <a:gd name="connsiteX4" fmla="*/ 4636339 w 8438243"/>
              <a:gd name="connsiteY4" fmla="*/ 8191459 h 8197176"/>
              <a:gd name="connsiteX5" fmla="*/ 740160 w 8438243"/>
              <a:gd name="connsiteY5" fmla="*/ 6343609 h 8197176"/>
              <a:gd name="connsiteX0" fmla="*/ 755143 w 8505852"/>
              <a:gd name="connsiteY0" fmla="*/ 6332156 h 8185723"/>
              <a:gd name="connsiteX1" fmla="*/ 598208 w 8505852"/>
              <a:gd name="connsiteY1" fmla="*/ 254300 h 8185723"/>
              <a:gd name="connsiteX2" fmla="*/ 7126915 w 8505852"/>
              <a:gd name="connsiteY2" fmla="*/ 1550606 h 8185723"/>
              <a:gd name="connsiteX3" fmla="*/ 8313457 w 8505852"/>
              <a:gd name="connsiteY3" fmla="*/ 5903077 h 8185723"/>
              <a:gd name="connsiteX4" fmla="*/ 4651322 w 8505852"/>
              <a:gd name="connsiteY4" fmla="*/ 8180006 h 8185723"/>
              <a:gd name="connsiteX5" fmla="*/ 755143 w 8505852"/>
              <a:gd name="connsiteY5" fmla="*/ 6332156 h 8185723"/>
              <a:gd name="connsiteX0" fmla="*/ 1247248 w 8994743"/>
              <a:gd name="connsiteY0" fmla="*/ 5877099 h 7730005"/>
              <a:gd name="connsiteX1" fmla="*/ 442613 w 8994743"/>
              <a:gd name="connsiteY1" fmla="*/ 351693 h 7730005"/>
              <a:gd name="connsiteX2" fmla="*/ 7619020 w 8994743"/>
              <a:gd name="connsiteY2" fmla="*/ 1095549 h 7730005"/>
              <a:gd name="connsiteX3" fmla="*/ 8805562 w 8994743"/>
              <a:gd name="connsiteY3" fmla="*/ 5448020 h 7730005"/>
              <a:gd name="connsiteX4" fmla="*/ 5143427 w 8994743"/>
              <a:gd name="connsiteY4" fmla="*/ 7724949 h 7730005"/>
              <a:gd name="connsiteX5" fmla="*/ 1247248 w 8994743"/>
              <a:gd name="connsiteY5" fmla="*/ 5877099 h 7730005"/>
              <a:gd name="connsiteX0" fmla="*/ 1341563 w 9092583"/>
              <a:gd name="connsiteY0" fmla="*/ 5446110 h 7298455"/>
              <a:gd name="connsiteX1" fmla="*/ 422628 w 9092583"/>
              <a:gd name="connsiteY1" fmla="*/ 511254 h 7298455"/>
              <a:gd name="connsiteX2" fmla="*/ 7713335 w 9092583"/>
              <a:gd name="connsiteY2" fmla="*/ 664560 h 7298455"/>
              <a:gd name="connsiteX3" fmla="*/ 8899877 w 9092583"/>
              <a:gd name="connsiteY3" fmla="*/ 5017031 h 7298455"/>
              <a:gd name="connsiteX4" fmla="*/ 5237742 w 9092583"/>
              <a:gd name="connsiteY4" fmla="*/ 7293960 h 7298455"/>
              <a:gd name="connsiteX5" fmla="*/ 1341563 w 9092583"/>
              <a:gd name="connsiteY5" fmla="*/ 5446110 h 7298455"/>
              <a:gd name="connsiteX0" fmla="*/ 602920 w 9630290"/>
              <a:gd name="connsiteY0" fmla="*/ 5405397 h 7294971"/>
              <a:gd name="connsiteX1" fmla="*/ 960335 w 9630290"/>
              <a:gd name="connsiteY1" fmla="*/ 508641 h 7294971"/>
              <a:gd name="connsiteX2" fmla="*/ 8251042 w 9630290"/>
              <a:gd name="connsiteY2" fmla="*/ 661947 h 7294971"/>
              <a:gd name="connsiteX3" fmla="*/ 9437584 w 9630290"/>
              <a:gd name="connsiteY3" fmla="*/ 5014418 h 7294971"/>
              <a:gd name="connsiteX4" fmla="*/ 5775449 w 9630290"/>
              <a:gd name="connsiteY4" fmla="*/ 7291347 h 7294971"/>
              <a:gd name="connsiteX5" fmla="*/ 602920 w 9630290"/>
              <a:gd name="connsiteY5" fmla="*/ 5405397 h 7294971"/>
              <a:gd name="connsiteX0" fmla="*/ 569265 w 9634436"/>
              <a:gd name="connsiteY0" fmla="*/ 5405397 h 6449465"/>
              <a:gd name="connsiteX1" fmla="*/ 926680 w 9634436"/>
              <a:gd name="connsiteY1" fmla="*/ 508641 h 6449465"/>
              <a:gd name="connsiteX2" fmla="*/ 8217387 w 9634436"/>
              <a:gd name="connsiteY2" fmla="*/ 661947 h 6449465"/>
              <a:gd name="connsiteX3" fmla="*/ 9403929 w 9634436"/>
              <a:gd name="connsiteY3" fmla="*/ 5014418 h 6449465"/>
              <a:gd name="connsiteX4" fmla="*/ 5227444 w 9634436"/>
              <a:gd name="connsiteY4" fmla="*/ 6434097 h 6449465"/>
              <a:gd name="connsiteX5" fmla="*/ 569265 w 9634436"/>
              <a:gd name="connsiteY5" fmla="*/ 5405397 h 6449465"/>
              <a:gd name="connsiteX0" fmla="*/ 564328 w 9635105"/>
              <a:gd name="connsiteY0" fmla="*/ 5405397 h 6325392"/>
              <a:gd name="connsiteX1" fmla="*/ 921743 w 9635105"/>
              <a:gd name="connsiteY1" fmla="*/ 508641 h 6325392"/>
              <a:gd name="connsiteX2" fmla="*/ 8212450 w 9635105"/>
              <a:gd name="connsiteY2" fmla="*/ 661947 h 6325392"/>
              <a:gd name="connsiteX3" fmla="*/ 9398992 w 9635105"/>
              <a:gd name="connsiteY3" fmla="*/ 5014418 h 6325392"/>
              <a:gd name="connsiteX4" fmla="*/ 5146307 w 9635105"/>
              <a:gd name="connsiteY4" fmla="*/ 6300747 h 6325392"/>
              <a:gd name="connsiteX5" fmla="*/ 564328 w 9635105"/>
              <a:gd name="connsiteY5" fmla="*/ 5405397 h 6325392"/>
              <a:gd name="connsiteX0" fmla="*/ 766723 w 9848717"/>
              <a:gd name="connsiteY0" fmla="*/ 6577032 h 7537397"/>
              <a:gd name="connsiteX1" fmla="*/ 781238 w 9848717"/>
              <a:gd name="connsiteY1" fmla="*/ 232476 h 7537397"/>
              <a:gd name="connsiteX2" fmla="*/ 8414845 w 9848717"/>
              <a:gd name="connsiteY2" fmla="*/ 1833582 h 7537397"/>
              <a:gd name="connsiteX3" fmla="*/ 9601387 w 9848717"/>
              <a:gd name="connsiteY3" fmla="*/ 6186053 h 7537397"/>
              <a:gd name="connsiteX4" fmla="*/ 5348702 w 9848717"/>
              <a:gd name="connsiteY4" fmla="*/ 7472382 h 7537397"/>
              <a:gd name="connsiteX5" fmla="*/ 766723 w 9848717"/>
              <a:gd name="connsiteY5" fmla="*/ 6577032 h 7537397"/>
              <a:gd name="connsiteX0" fmla="*/ 766723 w 9589370"/>
              <a:gd name="connsiteY0" fmla="*/ 6580266 h 7526524"/>
              <a:gd name="connsiteX1" fmla="*/ 781238 w 9589370"/>
              <a:gd name="connsiteY1" fmla="*/ 235710 h 7526524"/>
              <a:gd name="connsiteX2" fmla="*/ 8414845 w 9589370"/>
              <a:gd name="connsiteY2" fmla="*/ 1836816 h 7526524"/>
              <a:gd name="connsiteX3" fmla="*/ 9258487 w 9589370"/>
              <a:gd name="connsiteY3" fmla="*/ 6379787 h 7526524"/>
              <a:gd name="connsiteX4" fmla="*/ 5348702 w 9589370"/>
              <a:gd name="connsiteY4" fmla="*/ 7475616 h 7526524"/>
              <a:gd name="connsiteX5" fmla="*/ 766723 w 9589370"/>
              <a:gd name="connsiteY5" fmla="*/ 6580266 h 7526524"/>
              <a:gd name="connsiteX0" fmla="*/ 766723 w 9739349"/>
              <a:gd name="connsiteY0" fmla="*/ 6580266 h 7526524"/>
              <a:gd name="connsiteX1" fmla="*/ 781238 w 9739349"/>
              <a:gd name="connsiteY1" fmla="*/ 235710 h 7526524"/>
              <a:gd name="connsiteX2" fmla="*/ 8414845 w 9739349"/>
              <a:gd name="connsiteY2" fmla="*/ 1836816 h 7526524"/>
              <a:gd name="connsiteX3" fmla="*/ 9258487 w 9739349"/>
              <a:gd name="connsiteY3" fmla="*/ 6379787 h 7526524"/>
              <a:gd name="connsiteX4" fmla="*/ 5348702 w 9739349"/>
              <a:gd name="connsiteY4" fmla="*/ 7475616 h 7526524"/>
              <a:gd name="connsiteX5" fmla="*/ 766723 w 9739349"/>
              <a:gd name="connsiteY5" fmla="*/ 6580266 h 7526524"/>
              <a:gd name="connsiteX0" fmla="*/ 175852 w 9089654"/>
              <a:gd name="connsiteY0" fmla="*/ 6291481 h 7226143"/>
              <a:gd name="connsiteX1" fmla="*/ 1619117 w 9089654"/>
              <a:gd name="connsiteY1" fmla="*/ 270775 h 7226143"/>
              <a:gd name="connsiteX2" fmla="*/ 7823974 w 9089654"/>
              <a:gd name="connsiteY2" fmla="*/ 1548031 h 7226143"/>
              <a:gd name="connsiteX3" fmla="*/ 8667616 w 9089654"/>
              <a:gd name="connsiteY3" fmla="*/ 6091002 h 7226143"/>
              <a:gd name="connsiteX4" fmla="*/ 4757831 w 9089654"/>
              <a:gd name="connsiteY4" fmla="*/ 7186831 h 7226143"/>
              <a:gd name="connsiteX5" fmla="*/ 175852 w 9089654"/>
              <a:gd name="connsiteY5" fmla="*/ 6291481 h 7226143"/>
              <a:gd name="connsiteX0" fmla="*/ 178029 w 9072781"/>
              <a:gd name="connsiteY0" fmla="*/ 6454460 h 7293316"/>
              <a:gd name="connsiteX1" fmla="*/ 1602244 w 9072781"/>
              <a:gd name="connsiteY1" fmla="*/ 281354 h 7293316"/>
              <a:gd name="connsiteX2" fmla="*/ 7807101 w 9072781"/>
              <a:gd name="connsiteY2" fmla="*/ 1558610 h 7293316"/>
              <a:gd name="connsiteX3" fmla="*/ 8650743 w 9072781"/>
              <a:gd name="connsiteY3" fmla="*/ 6101581 h 7293316"/>
              <a:gd name="connsiteX4" fmla="*/ 4740958 w 9072781"/>
              <a:gd name="connsiteY4" fmla="*/ 7197410 h 7293316"/>
              <a:gd name="connsiteX5" fmla="*/ 178029 w 9072781"/>
              <a:gd name="connsiteY5" fmla="*/ 6454460 h 7293316"/>
              <a:gd name="connsiteX0" fmla="*/ 180408 w 8965049"/>
              <a:gd name="connsiteY0" fmla="*/ 6405590 h 7244446"/>
              <a:gd name="connsiteX1" fmla="*/ 1604623 w 8965049"/>
              <a:gd name="connsiteY1" fmla="*/ 232484 h 7244446"/>
              <a:gd name="connsiteX2" fmla="*/ 7923780 w 8965049"/>
              <a:gd name="connsiteY2" fmla="*/ 1757390 h 7244446"/>
              <a:gd name="connsiteX3" fmla="*/ 8653122 w 8965049"/>
              <a:gd name="connsiteY3" fmla="*/ 6052711 h 7244446"/>
              <a:gd name="connsiteX4" fmla="*/ 4743337 w 8965049"/>
              <a:gd name="connsiteY4" fmla="*/ 7148540 h 7244446"/>
              <a:gd name="connsiteX5" fmla="*/ 180408 w 8965049"/>
              <a:gd name="connsiteY5" fmla="*/ 6405590 h 7244446"/>
              <a:gd name="connsiteX0" fmla="*/ 180408 w 8714215"/>
              <a:gd name="connsiteY0" fmla="*/ 6406921 h 7240324"/>
              <a:gd name="connsiteX1" fmla="*/ 1604623 w 8714215"/>
              <a:gd name="connsiteY1" fmla="*/ 233815 h 7240324"/>
              <a:gd name="connsiteX2" fmla="*/ 7923780 w 8714215"/>
              <a:gd name="connsiteY2" fmla="*/ 1758721 h 7240324"/>
              <a:gd name="connsiteX3" fmla="*/ 8272122 w 8714215"/>
              <a:gd name="connsiteY3" fmla="*/ 6130242 h 7240324"/>
              <a:gd name="connsiteX4" fmla="*/ 4743337 w 8714215"/>
              <a:gd name="connsiteY4" fmla="*/ 7149871 h 7240324"/>
              <a:gd name="connsiteX5" fmla="*/ 180408 w 8714215"/>
              <a:gd name="connsiteY5" fmla="*/ 6406921 h 7240324"/>
              <a:gd name="connsiteX0" fmla="*/ 180408 w 8782033"/>
              <a:gd name="connsiteY0" fmla="*/ 6406921 h 7240324"/>
              <a:gd name="connsiteX1" fmla="*/ 1604623 w 8782033"/>
              <a:gd name="connsiteY1" fmla="*/ 233815 h 7240324"/>
              <a:gd name="connsiteX2" fmla="*/ 7923780 w 8782033"/>
              <a:gd name="connsiteY2" fmla="*/ 1758721 h 7240324"/>
              <a:gd name="connsiteX3" fmla="*/ 8272122 w 8782033"/>
              <a:gd name="connsiteY3" fmla="*/ 6130242 h 7240324"/>
              <a:gd name="connsiteX4" fmla="*/ 4743337 w 8782033"/>
              <a:gd name="connsiteY4" fmla="*/ 7149871 h 7240324"/>
              <a:gd name="connsiteX5" fmla="*/ 180408 w 8782033"/>
              <a:gd name="connsiteY5" fmla="*/ 6406921 h 7240324"/>
              <a:gd name="connsiteX0" fmla="*/ 182022 w 8757957"/>
              <a:gd name="connsiteY0" fmla="*/ 6384039 h 7217442"/>
              <a:gd name="connsiteX1" fmla="*/ 1606237 w 8757957"/>
              <a:gd name="connsiteY1" fmla="*/ 210933 h 7217442"/>
              <a:gd name="connsiteX2" fmla="*/ 8001594 w 8757957"/>
              <a:gd name="connsiteY2" fmla="*/ 1869189 h 7217442"/>
              <a:gd name="connsiteX3" fmla="*/ 8273736 w 8757957"/>
              <a:gd name="connsiteY3" fmla="*/ 6107360 h 7217442"/>
              <a:gd name="connsiteX4" fmla="*/ 4744951 w 8757957"/>
              <a:gd name="connsiteY4" fmla="*/ 7126989 h 7217442"/>
              <a:gd name="connsiteX5" fmla="*/ 182022 w 8757957"/>
              <a:gd name="connsiteY5" fmla="*/ 6384039 h 7217442"/>
              <a:gd name="connsiteX0" fmla="*/ 182022 w 8831663"/>
              <a:gd name="connsiteY0" fmla="*/ 6400927 h 7234330"/>
              <a:gd name="connsiteX1" fmla="*/ 1606237 w 8831663"/>
              <a:gd name="connsiteY1" fmla="*/ 227821 h 7234330"/>
              <a:gd name="connsiteX2" fmla="*/ 8001594 w 8831663"/>
              <a:gd name="connsiteY2" fmla="*/ 1886077 h 7234330"/>
              <a:gd name="connsiteX3" fmla="*/ 8273736 w 8831663"/>
              <a:gd name="connsiteY3" fmla="*/ 6124248 h 7234330"/>
              <a:gd name="connsiteX4" fmla="*/ 4744951 w 8831663"/>
              <a:gd name="connsiteY4" fmla="*/ 7143877 h 7234330"/>
              <a:gd name="connsiteX5" fmla="*/ 182022 w 8831663"/>
              <a:gd name="connsiteY5" fmla="*/ 6400927 h 7234330"/>
              <a:gd name="connsiteX0" fmla="*/ 182022 w 8908099"/>
              <a:gd name="connsiteY0" fmla="*/ 6429545 h 7262948"/>
              <a:gd name="connsiteX1" fmla="*/ 1606237 w 8908099"/>
              <a:gd name="connsiteY1" fmla="*/ 256439 h 7262948"/>
              <a:gd name="connsiteX2" fmla="*/ 8001594 w 8908099"/>
              <a:gd name="connsiteY2" fmla="*/ 1914695 h 7262948"/>
              <a:gd name="connsiteX3" fmla="*/ 8273736 w 8908099"/>
              <a:gd name="connsiteY3" fmla="*/ 6152866 h 7262948"/>
              <a:gd name="connsiteX4" fmla="*/ 4744951 w 8908099"/>
              <a:gd name="connsiteY4" fmla="*/ 7172495 h 7262948"/>
              <a:gd name="connsiteX5" fmla="*/ 182022 w 8908099"/>
              <a:gd name="connsiteY5" fmla="*/ 6429545 h 7262948"/>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93271"/>
              <a:gd name="connsiteY0" fmla="*/ 6429545 h 7515869"/>
              <a:gd name="connsiteX1" fmla="*/ 1594454 w 8993271"/>
              <a:gd name="connsiteY1" fmla="*/ 256439 h 7515869"/>
              <a:gd name="connsiteX2" fmla="*/ 7989811 w 8993271"/>
              <a:gd name="connsiteY2" fmla="*/ 1914695 h 7515869"/>
              <a:gd name="connsiteX3" fmla="*/ 8261953 w 8993271"/>
              <a:gd name="connsiteY3" fmla="*/ 6152866 h 7515869"/>
              <a:gd name="connsiteX4" fmla="*/ 4561718 w 8993271"/>
              <a:gd name="connsiteY4" fmla="*/ 7515395 h 7515869"/>
              <a:gd name="connsiteX5" fmla="*/ 170239 w 8993271"/>
              <a:gd name="connsiteY5" fmla="*/ 6429545 h 7515869"/>
              <a:gd name="connsiteX0" fmla="*/ 170239 w 8785520"/>
              <a:gd name="connsiteY0" fmla="*/ 6381142 h 7500789"/>
              <a:gd name="connsiteX1" fmla="*/ 1594454 w 8785520"/>
              <a:gd name="connsiteY1" fmla="*/ 208036 h 7500789"/>
              <a:gd name="connsiteX2" fmla="*/ 7989811 w 8785520"/>
              <a:gd name="connsiteY2" fmla="*/ 1866292 h 7500789"/>
              <a:gd name="connsiteX3" fmla="*/ 8147653 w 8785520"/>
              <a:gd name="connsiteY3" fmla="*/ 5913963 h 7500789"/>
              <a:gd name="connsiteX4" fmla="*/ 4561718 w 8785520"/>
              <a:gd name="connsiteY4" fmla="*/ 7466992 h 7500789"/>
              <a:gd name="connsiteX5" fmla="*/ 170239 w 8785520"/>
              <a:gd name="connsiteY5" fmla="*/ 6381142 h 7500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85520" h="7500789">
                <a:moveTo>
                  <a:pt x="170239" y="6381142"/>
                </a:moveTo>
                <a:cubicBezTo>
                  <a:pt x="-324305" y="5171316"/>
                  <a:pt x="291192" y="960511"/>
                  <a:pt x="1594454" y="208036"/>
                </a:cubicBezTo>
                <a:cubicBezTo>
                  <a:pt x="2897716" y="-544439"/>
                  <a:pt x="6897611" y="915304"/>
                  <a:pt x="7989811" y="1866292"/>
                </a:cubicBezTo>
                <a:cubicBezTo>
                  <a:pt x="9082011" y="2817280"/>
                  <a:pt x="8966652" y="4713813"/>
                  <a:pt x="8147653" y="5913963"/>
                </a:cubicBezTo>
                <a:cubicBezTo>
                  <a:pt x="7328654" y="7114113"/>
                  <a:pt x="5891287" y="7389129"/>
                  <a:pt x="4561718" y="7466992"/>
                </a:cubicBezTo>
                <a:cubicBezTo>
                  <a:pt x="3232149" y="7544855"/>
                  <a:pt x="664783" y="7590968"/>
                  <a:pt x="170239" y="6381142"/>
                </a:cubicBez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2171A"/>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07E532FA-E692-4640-B428-75BB8C5CE177}"/>
              </a:ext>
            </a:extLst>
          </p:cNvPr>
          <p:cNvSpPr txBox="1"/>
          <p:nvPr/>
        </p:nvSpPr>
        <p:spPr>
          <a:xfrm>
            <a:off x="5267323" y="2214860"/>
            <a:ext cx="6076951" cy="3785652"/>
          </a:xfrm>
          <a:prstGeom prst="rect">
            <a:avLst/>
          </a:prstGeom>
          <a:noFill/>
        </p:spPr>
        <p:txBody>
          <a:bodyPr wrap="square"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Impacts of climate change due to the human-caused trend of global warming are now becoming evident, and these impacts are only a faint rumbling of future climate impacts if substantial mitigating action is not taken soon. While impacts due to natural climate change have always occurred, global warming accentuates these impacts. For the earth as a whole, these extra impacts will be overwhelmingly negative. Regionally and temporarily, there will be variations. Glaciers and snow packs that now provide water to many millions of people are melting, foreshadowing severe regional water shortages in the future.</a:t>
            </a:r>
          </a:p>
        </p:txBody>
      </p:sp>
      <p:pic>
        <p:nvPicPr>
          <p:cNvPr id="24" name="Picture Placeholder 23">
            <a:extLst>
              <a:ext uri="{FF2B5EF4-FFF2-40B4-BE49-F238E27FC236}">
                <a16:creationId xmlns:a16="http://schemas.microsoft.com/office/drawing/2014/main" id="{CAB7F92D-CC37-4C26-A3AD-570D2D9E7BE5}"/>
              </a:ext>
            </a:extLst>
          </p:cNvPr>
          <p:cNvPicPr>
            <a:picLocks noGrp="1" noChangeAspect="1"/>
          </p:cNvPicPr>
          <p:nvPr>
            <p:ph type="pic" sz="quarter" idx="13"/>
          </p:nvPr>
        </p:nvPicPr>
        <p:blipFill>
          <a:blip r:embed="rId2" cstate="email">
            <a:extLst>
              <a:ext uri="{28A0092B-C50C-407E-A947-70E740481C1C}">
                <a14:useLocalDpi xmlns:a14="http://schemas.microsoft.com/office/drawing/2010/main"/>
              </a:ext>
            </a:extLst>
          </a:blip>
          <a:srcRect/>
          <a:stretch>
            <a:fillRect/>
          </a:stretch>
        </p:blipFill>
        <p:spPr/>
      </p:pic>
      <p:sp>
        <p:nvSpPr>
          <p:cNvPr id="6" name="Slide Number Placeholder 5">
            <a:extLst>
              <a:ext uri="{FF2B5EF4-FFF2-40B4-BE49-F238E27FC236}">
                <a16:creationId xmlns:a16="http://schemas.microsoft.com/office/drawing/2014/main" id="{081E4EE2-D985-4EBD-9EF0-C228A6E4C7C8}"/>
              </a:ext>
            </a:extLst>
          </p:cNvPr>
          <p:cNvSpPr txBox="1">
            <a:spLocks/>
          </p:cNvSpPr>
          <p:nvPr/>
        </p:nvSpPr>
        <p:spPr>
          <a:xfrm>
            <a:off x="0" y="365125"/>
            <a:ext cx="1047750" cy="415925"/>
          </a:xfrm>
          <a:prstGeom prst="rect">
            <a:avLst/>
          </a:prstGeom>
          <a:noFill/>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chemeClr val="bg1"/>
                </a:solidFill>
                <a:latin typeface="Livvic Black" pitchFamily="2" charset="0"/>
              </a:rPr>
              <a:t>logo</a:t>
            </a:r>
            <a:endParaRPr lang="en-US" sz="1400" b="1" dirty="0">
              <a:solidFill>
                <a:schemeClr val="bg1"/>
              </a:solidFill>
              <a:latin typeface="Livvic Black" pitchFamily="2" charset="0"/>
            </a:endParaRPr>
          </a:p>
        </p:txBody>
      </p:sp>
      <p:sp>
        <p:nvSpPr>
          <p:cNvPr id="16" name="Slide Number Placeholder 5">
            <a:extLst>
              <a:ext uri="{FF2B5EF4-FFF2-40B4-BE49-F238E27FC236}">
                <a16:creationId xmlns:a16="http://schemas.microsoft.com/office/drawing/2014/main" id="{539B619B-A4F5-4A18-A766-EE1ED1151934}"/>
              </a:ext>
            </a:extLst>
          </p:cNvPr>
          <p:cNvSpPr txBox="1">
            <a:spLocks/>
          </p:cNvSpPr>
          <p:nvPr/>
        </p:nvSpPr>
        <p:spPr>
          <a:xfrm>
            <a:off x="11823700" y="6348095"/>
            <a:ext cx="368300" cy="365125"/>
          </a:xfrm>
          <a:prstGeom prst="rect">
            <a:avLst/>
          </a:prstGeom>
          <a:solidFill>
            <a:srgbClr val="E9E5D6"/>
          </a:solidFill>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5A7C4846-DF44-4CC9-80DA-9E1C659E9EF8}" type="slidenum">
              <a:rPr lang="en-US" sz="1400" b="1" smtClean="0">
                <a:solidFill>
                  <a:srgbClr val="02171A"/>
                </a:solidFill>
                <a:latin typeface="Livvic Black" pitchFamily="2" charset="0"/>
              </a:rPr>
              <a:pPr algn="l"/>
              <a:t>4</a:t>
            </a:fld>
            <a:endParaRPr lang="en-US" sz="1400" b="1" dirty="0">
              <a:solidFill>
                <a:srgbClr val="02171A"/>
              </a:solidFill>
              <a:latin typeface="Livvic Black" pitchFamily="2" charset="0"/>
            </a:endParaRPr>
          </a:p>
        </p:txBody>
      </p:sp>
    </p:spTree>
    <p:extLst>
      <p:ext uri="{BB962C8B-B14F-4D97-AF65-F5344CB8AC3E}">
        <p14:creationId xmlns:p14="http://schemas.microsoft.com/office/powerpoint/2010/main" val="3325755314"/>
      </p:ext>
    </p:extLst>
  </p:cSld>
  <p:clrMapOvr>
    <a:masterClrMapping/>
  </p:clrMapOvr>
  <mc:AlternateContent xmlns:mc="http://schemas.openxmlformats.org/markup-compatibility/2006" xmlns:p14="http://schemas.microsoft.com/office/powerpoint/2010/main">
    <mc:Choice Requires="p14">
      <p:transition spd="slow" p14:dur="800">
        <p14:flythrough dir="ou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Top Corners Rounded 21">
            <a:extLst>
              <a:ext uri="{FF2B5EF4-FFF2-40B4-BE49-F238E27FC236}">
                <a16:creationId xmlns:a16="http://schemas.microsoft.com/office/drawing/2014/main" id="{6DB7AC11-B51D-468D-A39E-59AB4E28731D}"/>
              </a:ext>
            </a:extLst>
          </p:cNvPr>
          <p:cNvSpPr/>
          <p:nvPr/>
        </p:nvSpPr>
        <p:spPr>
          <a:xfrm rot="10800000">
            <a:off x="3617082" y="0"/>
            <a:ext cx="4978821" cy="1108213"/>
          </a:xfrm>
          <a:prstGeom prst="round2SameRect">
            <a:avLst/>
          </a:prstGeom>
          <a:solidFill>
            <a:srgbClr val="00B05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B1B07DC9-B007-4CCE-AAE9-1C451971370D}"/>
              </a:ext>
            </a:extLst>
          </p:cNvPr>
          <p:cNvGrpSpPr/>
          <p:nvPr/>
        </p:nvGrpSpPr>
        <p:grpSpPr>
          <a:xfrm>
            <a:off x="8809428" y="1752338"/>
            <a:ext cx="2246876" cy="2331193"/>
            <a:chOff x="8809428" y="1752338"/>
            <a:chExt cx="2246876" cy="2331193"/>
          </a:xfrm>
        </p:grpSpPr>
        <p:sp>
          <p:nvSpPr>
            <p:cNvPr id="2" name="Freeform: Shape 1">
              <a:extLst>
                <a:ext uri="{FF2B5EF4-FFF2-40B4-BE49-F238E27FC236}">
                  <a16:creationId xmlns:a16="http://schemas.microsoft.com/office/drawing/2014/main" id="{3148507E-E373-42A8-BDED-D7C229CDD06D}"/>
                </a:ext>
              </a:extLst>
            </p:cNvPr>
            <p:cNvSpPr/>
            <p:nvPr/>
          </p:nvSpPr>
          <p:spPr>
            <a:xfrm rot="13649566">
              <a:off x="8681215" y="1880551"/>
              <a:ext cx="2331193" cy="2074767"/>
            </a:xfrm>
            <a:custGeom>
              <a:avLst/>
              <a:gdLst>
                <a:gd name="connsiteX0" fmla="*/ 2002972 w 6720114"/>
                <a:gd name="connsiteY0" fmla="*/ 101600 h 7358743"/>
                <a:gd name="connsiteX1" fmla="*/ 2685143 w 6720114"/>
                <a:gd name="connsiteY1" fmla="*/ 1204686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686629 w 6720114"/>
                <a:gd name="connsiteY2" fmla="*/ 1494971 h 7358743"/>
                <a:gd name="connsiteX3" fmla="*/ 4644572 w 6720114"/>
                <a:gd name="connsiteY3" fmla="*/ 1582057 h 7358743"/>
                <a:gd name="connsiteX4" fmla="*/ 5152572 w 6720114"/>
                <a:gd name="connsiteY4" fmla="*/ 1567543 h 7358743"/>
                <a:gd name="connsiteX5" fmla="*/ 5312229 w 6720114"/>
                <a:gd name="connsiteY5" fmla="*/ 1538514 h 7358743"/>
                <a:gd name="connsiteX6" fmla="*/ 5486400 w 6720114"/>
                <a:gd name="connsiteY6" fmla="*/ 1683657 h 7358743"/>
                <a:gd name="connsiteX7" fmla="*/ 5544457 w 6720114"/>
                <a:gd name="connsiteY7" fmla="*/ 1814286 h 7358743"/>
                <a:gd name="connsiteX8" fmla="*/ 6720114 w 6720114"/>
                <a:gd name="connsiteY8" fmla="*/ 5196114 h 7358743"/>
                <a:gd name="connsiteX9" fmla="*/ 6429829 w 6720114"/>
                <a:gd name="connsiteY9" fmla="*/ 7358743 h 7358743"/>
                <a:gd name="connsiteX10" fmla="*/ 0 w 6720114"/>
                <a:gd name="connsiteY10" fmla="*/ 7358743 h 7358743"/>
                <a:gd name="connsiteX11" fmla="*/ 14514 w 6720114"/>
                <a:gd name="connsiteY11" fmla="*/ 0 h 7358743"/>
                <a:gd name="connsiteX12" fmla="*/ 2002972 w 6720114"/>
                <a:gd name="connsiteY12" fmla="*/ 101600 h 7358743"/>
                <a:gd name="connsiteX0" fmla="*/ 2002972 w 6720114"/>
                <a:gd name="connsiteY0" fmla="*/ 101600 h 7358743"/>
                <a:gd name="connsiteX1" fmla="*/ 2481943 w 6720114"/>
                <a:gd name="connsiteY1" fmla="*/ 972458 h 7358743"/>
                <a:gd name="connsiteX2" fmla="*/ 4644572 w 6720114"/>
                <a:gd name="connsiteY2" fmla="*/ 1582057 h 7358743"/>
                <a:gd name="connsiteX3" fmla="*/ 5152572 w 6720114"/>
                <a:gd name="connsiteY3" fmla="*/ 1567543 h 7358743"/>
                <a:gd name="connsiteX4" fmla="*/ 5312229 w 6720114"/>
                <a:gd name="connsiteY4" fmla="*/ 1538514 h 7358743"/>
                <a:gd name="connsiteX5" fmla="*/ 5486400 w 6720114"/>
                <a:gd name="connsiteY5" fmla="*/ 1683657 h 7358743"/>
                <a:gd name="connsiteX6" fmla="*/ 5544457 w 6720114"/>
                <a:gd name="connsiteY6" fmla="*/ 1814286 h 7358743"/>
                <a:gd name="connsiteX7" fmla="*/ 6720114 w 6720114"/>
                <a:gd name="connsiteY7" fmla="*/ 5196114 h 7358743"/>
                <a:gd name="connsiteX8" fmla="*/ 6429829 w 6720114"/>
                <a:gd name="connsiteY8" fmla="*/ 7358743 h 7358743"/>
                <a:gd name="connsiteX9" fmla="*/ 0 w 6720114"/>
                <a:gd name="connsiteY9" fmla="*/ 7358743 h 7358743"/>
                <a:gd name="connsiteX10" fmla="*/ 14514 w 6720114"/>
                <a:gd name="connsiteY10" fmla="*/ 0 h 7358743"/>
                <a:gd name="connsiteX11" fmla="*/ 2002972 w 6720114"/>
                <a:gd name="connsiteY11"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312229 w 6720114"/>
                <a:gd name="connsiteY3" fmla="*/ 1538514 h 7358743"/>
                <a:gd name="connsiteX4" fmla="*/ 5486400 w 6720114"/>
                <a:gd name="connsiteY4" fmla="*/ 1683657 h 7358743"/>
                <a:gd name="connsiteX5" fmla="*/ 5544457 w 6720114"/>
                <a:gd name="connsiteY5" fmla="*/ 1814286 h 7358743"/>
                <a:gd name="connsiteX6" fmla="*/ 6720114 w 6720114"/>
                <a:gd name="connsiteY6" fmla="*/ 5196114 h 7358743"/>
                <a:gd name="connsiteX7" fmla="*/ 6429829 w 6720114"/>
                <a:gd name="connsiteY7" fmla="*/ 7358743 h 7358743"/>
                <a:gd name="connsiteX8" fmla="*/ 0 w 6720114"/>
                <a:gd name="connsiteY8" fmla="*/ 7358743 h 7358743"/>
                <a:gd name="connsiteX9" fmla="*/ 14514 w 6720114"/>
                <a:gd name="connsiteY9" fmla="*/ 0 h 7358743"/>
                <a:gd name="connsiteX10" fmla="*/ 2002972 w 6720114"/>
                <a:gd name="connsiteY10"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5544457 w 6720114"/>
                <a:gd name="connsiteY4" fmla="*/ 1814286 h 7358743"/>
                <a:gd name="connsiteX5" fmla="*/ 6720114 w 6720114"/>
                <a:gd name="connsiteY5" fmla="*/ 5196114 h 7358743"/>
                <a:gd name="connsiteX6" fmla="*/ 6429829 w 6720114"/>
                <a:gd name="connsiteY6" fmla="*/ 7358743 h 7358743"/>
                <a:gd name="connsiteX7" fmla="*/ 0 w 6720114"/>
                <a:gd name="connsiteY7" fmla="*/ 7358743 h 7358743"/>
                <a:gd name="connsiteX8" fmla="*/ 14514 w 6720114"/>
                <a:gd name="connsiteY8" fmla="*/ 0 h 7358743"/>
                <a:gd name="connsiteX9" fmla="*/ 2002972 w 6720114"/>
                <a:gd name="connsiteY9"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6720114 w 6720114"/>
                <a:gd name="connsiteY4" fmla="*/ 5196114 h 7358743"/>
                <a:gd name="connsiteX5" fmla="*/ 6429829 w 6720114"/>
                <a:gd name="connsiteY5" fmla="*/ 7358743 h 7358743"/>
                <a:gd name="connsiteX6" fmla="*/ 0 w 6720114"/>
                <a:gd name="connsiteY6" fmla="*/ 7358743 h 7358743"/>
                <a:gd name="connsiteX7" fmla="*/ 14514 w 6720114"/>
                <a:gd name="connsiteY7" fmla="*/ 0 h 7358743"/>
                <a:gd name="connsiteX8" fmla="*/ 2002972 w 6720114"/>
                <a:gd name="connsiteY8"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52915 w 6720114"/>
                <a:gd name="connsiteY1" fmla="*/ 899887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639664 h 7896807"/>
                <a:gd name="connsiteX1" fmla="*/ 2452915 w 6726293"/>
                <a:gd name="connsiteY1" fmla="*/ 1437951 h 7896807"/>
                <a:gd name="connsiteX2" fmla="*/ 5152572 w 6726293"/>
                <a:gd name="connsiteY2" fmla="*/ 2105607 h 7896807"/>
                <a:gd name="connsiteX3" fmla="*/ 6720114 w 6726293"/>
                <a:gd name="connsiteY3" fmla="*/ 5734178 h 7896807"/>
                <a:gd name="connsiteX4" fmla="*/ 6429829 w 6726293"/>
                <a:gd name="connsiteY4" fmla="*/ 7896807 h 7896807"/>
                <a:gd name="connsiteX5" fmla="*/ 0 w 6726293"/>
                <a:gd name="connsiteY5" fmla="*/ 7896807 h 7896807"/>
                <a:gd name="connsiteX6" fmla="*/ 14514 w 6726293"/>
                <a:gd name="connsiteY6" fmla="*/ 538064 h 7896807"/>
                <a:gd name="connsiteX7" fmla="*/ 2002972 w 6726293"/>
                <a:gd name="connsiteY7" fmla="*/ 639664 h 7896807"/>
                <a:gd name="connsiteX0" fmla="*/ 2509777 w 7233098"/>
                <a:gd name="connsiteY0" fmla="*/ 639664 h 7896807"/>
                <a:gd name="connsiteX1" fmla="*/ 2959720 w 7233098"/>
                <a:gd name="connsiteY1" fmla="*/ 1437951 h 7896807"/>
                <a:gd name="connsiteX2" fmla="*/ 5659377 w 7233098"/>
                <a:gd name="connsiteY2" fmla="*/ 2105607 h 7896807"/>
                <a:gd name="connsiteX3" fmla="*/ 7226919 w 7233098"/>
                <a:gd name="connsiteY3" fmla="*/ 5734178 h 7896807"/>
                <a:gd name="connsiteX4" fmla="*/ 6936634 w 7233098"/>
                <a:gd name="connsiteY4" fmla="*/ 7896807 h 7896807"/>
                <a:gd name="connsiteX5" fmla="*/ 506805 w 7233098"/>
                <a:gd name="connsiteY5" fmla="*/ 7896807 h 7896807"/>
                <a:gd name="connsiteX6" fmla="*/ 521319 w 7233098"/>
                <a:gd name="connsiteY6" fmla="*/ 538064 h 7896807"/>
                <a:gd name="connsiteX7" fmla="*/ 2509777 w 7233098"/>
                <a:gd name="connsiteY7" fmla="*/ 639664 h 7896807"/>
                <a:gd name="connsiteX0" fmla="*/ 2509777 w 7233098"/>
                <a:gd name="connsiteY0" fmla="*/ 370599 h 7627742"/>
                <a:gd name="connsiteX1" fmla="*/ 2959720 w 7233098"/>
                <a:gd name="connsiteY1" fmla="*/ 1168886 h 7627742"/>
                <a:gd name="connsiteX2" fmla="*/ 5659377 w 7233098"/>
                <a:gd name="connsiteY2" fmla="*/ 1836542 h 7627742"/>
                <a:gd name="connsiteX3" fmla="*/ 7226919 w 7233098"/>
                <a:gd name="connsiteY3" fmla="*/ 5465113 h 7627742"/>
                <a:gd name="connsiteX4" fmla="*/ 6936634 w 7233098"/>
                <a:gd name="connsiteY4" fmla="*/ 7627742 h 7627742"/>
                <a:gd name="connsiteX5" fmla="*/ 506805 w 7233098"/>
                <a:gd name="connsiteY5" fmla="*/ 7627742 h 7627742"/>
                <a:gd name="connsiteX6" fmla="*/ 521319 w 7233098"/>
                <a:gd name="connsiteY6" fmla="*/ 268999 h 7627742"/>
                <a:gd name="connsiteX7" fmla="*/ 2509777 w 7233098"/>
                <a:gd name="connsiteY7" fmla="*/ 370599 h 7627742"/>
                <a:gd name="connsiteX0" fmla="*/ 3163119 w 7886440"/>
                <a:gd name="connsiteY0" fmla="*/ 370599 h 7627742"/>
                <a:gd name="connsiteX1" fmla="*/ 3613062 w 7886440"/>
                <a:gd name="connsiteY1" fmla="*/ 1168886 h 7627742"/>
                <a:gd name="connsiteX2" fmla="*/ 6312719 w 7886440"/>
                <a:gd name="connsiteY2" fmla="*/ 1836542 h 7627742"/>
                <a:gd name="connsiteX3" fmla="*/ 7880261 w 7886440"/>
                <a:gd name="connsiteY3" fmla="*/ 5465113 h 7627742"/>
                <a:gd name="connsiteX4" fmla="*/ 7589976 w 7886440"/>
                <a:gd name="connsiteY4" fmla="*/ 7627742 h 7627742"/>
                <a:gd name="connsiteX5" fmla="*/ 1160147 w 7886440"/>
                <a:gd name="connsiteY5" fmla="*/ 7627742 h 7627742"/>
                <a:gd name="connsiteX6" fmla="*/ 1174661 w 7886440"/>
                <a:gd name="connsiteY6" fmla="*/ 268999 h 7627742"/>
                <a:gd name="connsiteX7" fmla="*/ 3163119 w 7886440"/>
                <a:gd name="connsiteY7" fmla="*/ 370599 h 7627742"/>
                <a:gd name="connsiteX0" fmla="*/ 3163119 w 7886440"/>
                <a:gd name="connsiteY0" fmla="*/ 370599 h 8144208"/>
                <a:gd name="connsiteX1" fmla="*/ 3613062 w 7886440"/>
                <a:gd name="connsiteY1" fmla="*/ 1168886 h 8144208"/>
                <a:gd name="connsiteX2" fmla="*/ 6312719 w 7886440"/>
                <a:gd name="connsiteY2" fmla="*/ 1836542 h 8144208"/>
                <a:gd name="connsiteX3" fmla="*/ 7880261 w 7886440"/>
                <a:gd name="connsiteY3" fmla="*/ 5465113 h 8144208"/>
                <a:gd name="connsiteX4" fmla="*/ 7589976 w 7886440"/>
                <a:gd name="connsiteY4" fmla="*/ 7627742 h 8144208"/>
                <a:gd name="connsiteX5" fmla="*/ 1160147 w 7886440"/>
                <a:gd name="connsiteY5" fmla="*/ 7627742 h 8144208"/>
                <a:gd name="connsiteX6" fmla="*/ 1174661 w 7886440"/>
                <a:gd name="connsiteY6" fmla="*/ 268999 h 8144208"/>
                <a:gd name="connsiteX7" fmla="*/ 3163119 w 7886440"/>
                <a:gd name="connsiteY7" fmla="*/ 370599 h 8144208"/>
                <a:gd name="connsiteX0" fmla="*/ 3163119 w 7886440"/>
                <a:gd name="connsiteY0" fmla="*/ 370599 h 8549963"/>
                <a:gd name="connsiteX1" fmla="*/ 3613062 w 7886440"/>
                <a:gd name="connsiteY1" fmla="*/ 1168886 h 8549963"/>
                <a:gd name="connsiteX2" fmla="*/ 6312719 w 7886440"/>
                <a:gd name="connsiteY2" fmla="*/ 1836542 h 8549963"/>
                <a:gd name="connsiteX3" fmla="*/ 7880261 w 7886440"/>
                <a:gd name="connsiteY3" fmla="*/ 5465113 h 8549963"/>
                <a:gd name="connsiteX4" fmla="*/ 7589976 w 7886440"/>
                <a:gd name="connsiteY4" fmla="*/ 7627742 h 8549963"/>
                <a:gd name="connsiteX5" fmla="*/ 1160147 w 7886440"/>
                <a:gd name="connsiteY5" fmla="*/ 7627742 h 8549963"/>
                <a:gd name="connsiteX6" fmla="*/ 1174661 w 7886440"/>
                <a:gd name="connsiteY6" fmla="*/ 268999 h 8549963"/>
                <a:gd name="connsiteX7" fmla="*/ 3163119 w 7886440"/>
                <a:gd name="connsiteY7" fmla="*/ 370599 h 8549963"/>
                <a:gd name="connsiteX0" fmla="*/ 3163119 w 8010785"/>
                <a:gd name="connsiteY0" fmla="*/ 370599 h 8549963"/>
                <a:gd name="connsiteX1" fmla="*/ 3613062 w 8010785"/>
                <a:gd name="connsiteY1" fmla="*/ 1168886 h 8549963"/>
                <a:gd name="connsiteX2" fmla="*/ 6312719 w 8010785"/>
                <a:gd name="connsiteY2" fmla="*/ 1836542 h 8549963"/>
                <a:gd name="connsiteX3" fmla="*/ 7880261 w 8010785"/>
                <a:gd name="connsiteY3" fmla="*/ 5465113 h 8549963"/>
                <a:gd name="connsiteX4" fmla="*/ 7589976 w 8010785"/>
                <a:gd name="connsiteY4" fmla="*/ 7627742 h 8549963"/>
                <a:gd name="connsiteX5" fmla="*/ 1160147 w 8010785"/>
                <a:gd name="connsiteY5" fmla="*/ 7627742 h 8549963"/>
                <a:gd name="connsiteX6" fmla="*/ 1174661 w 8010785"/>
                <a:gd name="connsiteY6" fmla="*/ 268999 h 8549963"/>
                <a:gd name="connsiteX7" fmla="*/ 3163119 w 8010785"/>
                <a:gd name="connsiteY7" fmla="*/ 370599 h 8549963"/>
                <a:gd name="connsiteX0" fmla="*/ 3163119 w 8120884"/>
                <a:gd name="connsiteY0" fmla="*/ 370599 h 8549963"/>
                <a:gd name="connsiteX1" fmla="*/ 3613062 w 8120884"/>
                <a:gd name="connsiteY1" fmla="*/ 1168886 h 8549963"/>
                <a:gd name="connsiteX2" fmla="*/ 6312719 w 8120884"/>
                <a:gd name="connsiteY2" fmla="*/ 1836542 h 8549963"/>
                <a:gd name="connsiteX3" fmla="*/ 7880261 w 8120884"/>
                <a:gd name="connsiteY3" fmla="*/ 5465113 h 8549963"/>
                <a:gd name="connsiteX4" fmla="*/ 7589976 w 8120884"/>
                <a:gd name="connsiteY4" fmla="*/ 7627742 h 8549963"/>
                <a:gd name="connsiteX5" fmla="*/ 1160147 w 8120884"/>
                <a:gd name="connsiteY5" fmla="*/ 7627742 h 8549963"/>
                <a:gd name="connsiteX6" fmla="*/ 1174661 w 8120884"/>
                <a:gd name="connsiteY6" fmla="*/ 268999 h 8549963"/>
                <a:gd name="connsiteX7" fmla="*/ 3163119 w 8120884"/>
                <a:gd name="connsiteY7" fmla="*/ 370599 h 8549963"/>
                <a:gd name="connsiteX0" fmla="*/ 3163119 w 8150802"/>
                <a:gd name="connsiteY0" fmla="*/ 370599 h 8549963"/>
                <a:gd name="connsiteX1" fmla="*/ 3613062 w 8150802"/>
                <a:gd name="connsiteY1" fmla="*/ 1168886 h 8549963"/>
                <a:gd name="connsiteX2" fmla="*/ 6312719 w 8150802"/>
                <a:gd name="connsiteY2" fmla="*/ 1836542 h 8549963"/>
                <a:gd name="connsiteX3" fmla="*/ 7937411 w 8150802"/>
                <a:gd name="connsiteY3" fmla="*/ 5446063 h 8549963"/>
                <a:gd name="connsiteX4" fmla="*/ 7589976 w 8150802"/>
                <a:gd name="connsiteY4" fmla="*/ 7627742 h 8549963"/>
                <a:gd name="connsiteX5" fmla="*/ 1160147 w 8150802"/>
                <a:gd name="connsiteY5" fmla="*/ 7627742 h 8549963"/>
                <a:gd name="connsiteX6" fmla="*/ 1174661 w 8150802"/>
                <a:gd name="connsiteY6" fmla="*/ 268999 h 8549963"/>
                <a:gd name="connsiteX7" fmla="*/ 3163119 w 8150802"/>
                <a:gd name="connsiteY7" fmla="*/ 370599 h 8549963"/>
                <a:gd name="connsiteX0" fmla="*/ 3163119 w 7991228"/>
                <a:gd name="connsiteY0" fmla="*/ 370599 h 8611402"/>
                <a:gd name="connsiteX1" fmla="*/ 3613062 w 7991228"/>
                <a:gd name="connsiteY1" fmla="*/ 1168886 h 8611402"/>
                <a:gd name="connsiteX2" fmla="*/ 6312719 w 7991228"/>
                <a:gd name="connsiteY2" fmla="*/ 1836542 h 8611402"/>
                <a:gd name="connsiteX3" fmla="*/ 7937411 w 7991228"/>
                <a:gd name="connsiteY3" fmla="*/ 5446063 h 8611402"/>
                <a:gd name="connsiteX4" fmla="*/ 6847026 w 7991228"/>
                <a:gd name="connsiteY4" fmla="*/ 7742042 h 8611402"/>
                <a:gd name="connsiteX5" fmla="*/ 1160147 w 7991228"/>
                <a:gd name="connsiteY5" fmla="*/ 7627742 h 8611402"/>
                <a:gd name="connsiteX6" fmla="*/ 1174661 w 7991228"/>
                <a:gd name="connsiteY6" fmla="*/ 268999 h 8611402"/>
                <a:gd name="connsiteX7" fmla="*/ 3163119 w 7991228"/>
                <a:gd name="connsiteY7" fmla="*/ 370599 h 8611402"/>
                <a:gd name="connsiteX0" fmla="*/ 3163119 w 7998082"/>
                <a:gd name="connsiteY0" fmla="*/ 370599 h 8611402"/>
                <a:gd name="connsiteX1" fmla="*/ 3613062 w 7998082"/>
                <a:gd name="connsiteY1" fmla="*/ 1168886 h 8611402"/>
                <a:gd name="connsiteX2" fmla="*/ 6312719 w 7998082"/>
                <a:gd name="connsiteY2" fmla="*/ 1836542 h 8611402"/>
                <a:gd name="connsiteX3" fmla="*/ 7937411 w 7998082"/>
                <a:gd name="connsiteY3" fmla="*/ 5446063 h 8611402"/>
                <a:gd name="connsiteX4" fmla="*/ 6847026 w 7998082"/>
                <a:gd name="connsiteY4" fmla="*/ 7742042 h 8611402"/>
                <a:gd name="connsiteX5" fmla="*/ 1160147 w 7998082"/>
                <a:gd name="connsiteY5" fmla="*/ 7627742 h 8611402"/>
                <a:gd name="connsiteX6" fmla="*/ 1174661 w 7998082"/>
                <a:gd name="connsiteY6" fmla="*/ 268999 h 8611402"/>
                <a:gd name="connsiteX7" fmla="*/ 3163119 w 7998082"/>
                <a:gd name="connsiteY7" fmla="*/ 370599 h 8611402"/>
                <a:gd name="connsiteX0" fmla="*/ 3163119 w 8250944"/>
                <a:gd name="connsiteY0" fmla="*/ 370599 h 8611402"/>
                <a:gd name="connsiteX1" fmla="*/ 3613062 w 8250944"/>
                <a:gd name="connsiteY1" fmla="*/ 1168886 h 8611402"/>
                <a:gd name="connsiteX2" fmla="*/ 6312719 w 8250944"/>
                <a:gd name="connsiteY2" fmla="*/ 1836542 h 8611402"/>
                <a:gd name="connsiteX3" fmla="*/ 7937411 w 8250944"/>
                <a:gd name="connsiteY3" fmla="*/ 5446063 h 8611402"/>
                <a:gd name="connsiteX4" fmla="*/ 6847026 w 8250944"/>
                <a:gd name="connsiteY4" fmla="*/ 7742042 h 8611402"/>
                <a:gd name="connsiteX5" fmla="*/ 1160147 w 8250944"/>
                <a:gd name="connsiteY5" fmla="*/ 7627742 h 8611402"/>
                <a:gd name="connsiteX6" fmla="*/ 1174661 w 8250944"/>
                <a:gd name="connsiteY6" fmla="*/ 268999 h 8611402"/>
                <a:gd name="connsiteX7" fmla="*/ 3163119 w 8250944"/>
                <a:gd name="connsiteY7" fmla="*/ 370599 h 8611402"/>
                <a:gd name="connsiteX0" fmla="*/ 3163119 w 7989338"/>
                <a:gd name="connsiteY0" fmla="*/ 370599 h 8329221"/>
                <a:gd name="connsiteX1" fmla="*/ 3613062 w 7989338"/>
                <a:gd name="connsiteY1" fmla="*/ 1168886 h 8329221"/>
                <a:gd name="connsiteX2" fmla="*/ 6312719 w 7989338"/>
                <a:gd name="connsiteY2" fmla="*/ 1836542 h 8329221"/>
                <a:gd name="connsiteX3" fmla="*/ 7937411 w 7989338"/>
                <a:gd name="connsiteY3" fmla="*/ 5446063 h 8329221"/>
                <a:gd name="connsiteX4" fmla="*/ 6847026 w 7989338"/>
                <a:gd name="connsiteY4" fmla="*/ 7742042 h 8329221"/>
                <a:gd name="connsiteX5" fmla="*/ 1160147 w 7989338"/>
                <a:gd name="connsiteY5" fmla="*/ 7627742 h 8329221"/>
                <a:gd name="connsiteX6" fmla="*/ 1174661 w 7989338"/>
                <a:gd name="connsiteY6" fmla="*/ 268999 h 8329221"/>
                <a:gd name="connsiteX7" fmla="*/ 3163119 w 7989338"/>
                <a:gd name="connsiteY7" fmla="*/ 370599 h 8329221"/>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1174661 w 7973497"/>
                <a:gd name="connsiteY0" fmla="*/ 351517 h 8498473"/>
                <a:gd name="connsiteX1" fmla="*/ 3613062 w 7973497"/>
                <a:gd name="connsiteY1" fmla="*/ 1251404 h 8498473"/>
                <a:gd name="connsiteX2" fmla="*/ 6312719 w 7973497"/>
                <a:gd name="connsiteY2" fmla="*/ 1919060 h 8498473"/>
                <a:gd name="connsiteX3" fmla="*/ 7937411 w 7973497"/>
                <a:gd name="connsiteY3" fmla="*/ 5528581 h 8498473"/>
                <a:gd name="connsiteX4" fmla="*/ 6504126 w 7973497"/>
                <a:gd name="connsiteY4" fmla="*/ 8015060 h 8498473"/>
                <a:gd name="connsiteX5" fmla="*/ 1160147 w 7973497"/>
                <a:gd name="connsiteY5" fmla="*/ 7710260 h 8498473"/>
                <a:gd name="connsiteX6" fmla="*/ 1174661 w 7973497"/>
                <a:gd name="connsiteY6" fmla="*/ 351517 h 8498473"/>
                <a:gd name="connsiteX0" fmla="*/ 71616 w 6884966"/>
                <a:gd name="connsiteY0" fmla="*/ 6458856 h 7247069"/>
                <a:gd name="connsiteX1" fmla="*/ 2524531 w 6884966"/>
                <a:gd name="connsiteY1" fmla="*/ 0 h 7247069"/>
                <a:gd name="connsiteX2" fmla="*/ 5224188 w 6884966"/>
                <a:gd name="connsiteY2" fmla="*/ 667656 h 7247069"/>
                <a:gd name="connsiteX3" fmla="*/ 6848880 w 6884966"/>
                <a:gd name="connsiteY3" fmla="*/ 4277177 h 7247069"/>
                <a:gd name="connsiteX4" fmla="*/ 5415595 w 6884966"/>
                <a:gd name="connsiteY4" fmla="*/ 6763656 h 7247069"/>
                <a:gd name="connsiteX5" fmla="*/ 71616 w 6884966"/>
                <a:gd name="connsiteY5" fmla="*/ 6458856 h 7247069"/>
                <a:gd name="connsiteX0" fmla="*/ 459997 w 7273347"/>
                <a:gd name="connsiteY0" fmla="*/ 7811406 h 8599619"/>
                <a:gd name="connsiteX1" fmla="*/ 550712 w 7273347"/>
                <a:gd name="connsiteY1" fmla="*/ 0 h 8599619"/>
                <a:gd name="connsiteX2" fmla="*/ 5612569 w 7273347"/>
                <a:gd name="connsiteY2" fmla="*/ 2020206 h 8599619"/>
                <a:gd name="connsiteX3" fmla="*/ 7237261 w 7273347"/>
                <a:gd name="connsiteY3" fmla="*/ 5629727 h 8599619"/>
                <a:gd name="connsiteX4" fmla="*/ 5803976 w 7273347"/>
                <a:gd name="connsiteY4" fmla="*/ 8116206 h 8599619"/>
                <a:gd name="connsiteX5" fmla="*/ 459997 w 7273347"/>
                <a:gd name="connsiteY5" fmla="*/ 7811406 h 8599619"/>
                <a:gd name="connsiteX0" fmla="*/ 333964 w 7147314"/>
                <a:gd name="connsiteY0" fmla="*/ 7817713 h 8605926"/>
                <a:gd name="connsiteX1" fmla="*/ 424679 w 7147314"/>
                <a:gd name="connsiteY1" fmla="*/ 6307 h 8605926"/>
                <a:gd name="connsiteX2" fmla="*/ 5486536 w 7147314"/>
                <a:gd name="connsiteY2" fmla="*/ 2026513 h 8605926"/>
                <a:gd name="connsiteX3" fmla="*/ 7111228 w 7147314"/>
                <a:gd name="connsiteY3" fmla="*/ 5636034 h 8605926"/>
                <a:gd name="connsiteX4" fmla="*/ 5677943 w 7147314"/>
                <a:gd name="connsiteY4" fmla="*/ 8122513 h 8605926"/>
                <a:gd name="connsiteX5" fmla="*/ 333964 w 7147314"/>
                <a:gd name="connsiteY5" fmla="*/ 7817713 h 8605926"/>
                <a:gd name="connsiteX0" fmla="*/ 1099492 w 7912842"/>
                <a:gd name="connsiteY0" fmla="*/ 7888086 h 8676299"/>
                <a:gd name="connsiteX1" fmla="*/ 1190207 w 7912842"/>
                <a:gd name="connsiteY1" fmla="*/ 76680 h 8676299"/>
                <a:gd name="connsiteX2" fmla="*/ 6252064 w 7912842"/>
                <a:gd name="connsiteY2" fmla="*/ 2096886 h 8676299"/>
                <a:gd name="connsiteX3" fmla="*/ 7876756 w 7912842"/>
                <a:gd name="connsiteY3" fmla="*/ 5706407 h 8676299"/>
                <a:gd name="connsiteX4" fmla="*/ 6443471 w 7912842"/>
                <a:gd name="connsiteY4" fmla="*/ 8192886 h 8676299"/>
                <a:gd name="connsiteX5" fmla="*/ 1099492 w 7912842"/>
                <a:gd name="connsiteY5" fmla="*/ 7888086 h 8676299"/>
                <a:gd name="connsiteX0" fmla="*/ 1099492 w 7912842"/>
                <a:gd name="connsiteY0" fmla="*/ 7915244 h 8703457"/>
                <a:gd name="connsiteX1" fmla="*/ 1190207 w 7912842"/>
                <a:gd name="connsiteY1" fmla="*/ 103838 h 8703457"/>
                <a:gd name="connsiteX2" fmla="*/ 6252064 w 7912842"/>
                <a:gd name="connsiteY2" fmla="*/ 2124044 h 8703457"/>
                <a:gd name="connsiteX3" fmla="*/ 7876756 w 7912842"/>
                <a:gd name="connsiteY3" fmla="*/ 5733565 h 8703457"/>
                <a:gd name="connsiteX4" fmla="*/ 6443471 w 7912842"/>
                <a:gd name="connsiteY4" fmla="*/ 8220044 h 8703457"/>
                <a:gd name="connsiteX5" fmla="*/ 1099492 w 7912842"/>
                <a:gd name="connsiteY5" fmla="*/ 7915244 h 8703457"/>
                <a:gd name="connsiteX0" fmla="*/ 467628 w 7245072"/>
                <a:gd name="connsiteY0" fmla="*/ 8160659 h 8948872"/>
                <a:gd name="connsiteX1" fmla="*/ 558343 w 7245072"/>
                <a:gd name="connsiteY1" fmla="*/ 349253 h 8948872"/>
                <a:gd name="connsiteX2" fmla="*/ 5734500 w 7245072"/>
                <a:gd name="connsiteY2" fmla="*/ 2064659 h 8948872"/>
                <a:gd name="connsiteX3" fmla="*/ 7244892 w 7245072"/>
                <a:gd name="connsiteY3" fmla="*/ 5978980 h 8948872"/>
                <a:gd name="connsiteX4" fmla="*/ 5811607 w 7245072"/>
                <a:gd name="connsiteY4" fmla="*/ 8465459 h 8948872"/>
                <a:gd name="connsiteX5" fmla="*/ 467628 w 7245072"/>
                <a:gd name="connsiteY5" fmla="*/ 8160659 h 89488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359482"/>
                <a:gd name="connsiteY0" fmla="*/ 8220059 h 8910719"/>
                <a:gd name="connsiteX1" fmla="*/ 558343 w 7359482"/>
                <a:gd name="connsiteY1" fmla="*/ 408653 h 8910719"/>
                <a:gd name="connsiteX2" fmla="*/ 5734500 w 7359482"/>
                <a:gd name="connsiteY2" fmla="*/ 2124059 h 8910719"/>
                <a:gd name="connsiteX3" fmla="*/ 7359192 w 7359482"/>
                <a:gd name="connsiteY3" fmla="*/ 6667030 h 8910719"/>
                <a:gd name="connsiteX4" fmla="*/ 5811607 w 7359482"/>
                <a:gd name="connsiteY4" fmla="*/ 8524859 h 8910719"/>
                <a:gd name="connsiteX5" fmla="*/ 467628 w 7359482"/>
                <a:gd name="connsiteY5" fmla="*/ 8220059 h 8910719"/>
                <a:gd name="connsiteX0" fmla="*/ 467628 w 7359482"/>
                <a:gd name="connsiteY0" fmla="*/ 8220059 h 8913923"/>
                <a:gd name="connsiteX1" fmla="*/ 558343 w 7359482"/>
                <a:gd name="connsiteY1" fmla="*/ 408653 h 8913923"/>
                <a:gd name="connsiteX2" fmla="*/ 5734500 w 7359482"/>
                <a:gd name="connsiteY2" fmla="*/ 2124059 h 8913923"/>
                <a:gd name="connsiteX3" fmla="*/ 7359192 w 7359482"/>
                <a:gd name="connsiteY3" fmla="*/ 6609880 h 8913923"/>
                <a:gd name="connsiteX4" fmla="*/ 5811607 w 7359482"/>
                <a:gd name="connsiteY4" fmla="*/ 8524859 h 8913923"/>
                <a:gd name="connsiteX5" fmla="*/ 467628 w 7359482"/>
                <a:gd name="connsiteY5" fmla="*/ 8220059 h 8913923"/>
                <a:gd name="connsiteX0" fmla="*/ 467628 w 7420959"/>
                <a:gd name="connsiteY0" fmla="*/ 8220059 h 8913923"/>
                <a:gd name="connsiteX1" fmla="*/ 558343 w 7420959"/>
                <a:gd name="connsiteY1" fmla="*/ 408653 h 8913923"/>
                <a:gd name="connsiteX2" fmla="*/ 5734500 w 7420959"/>
                <a:gd name="connsiteY2" fmla="*/ 2124059 h 8913923"/>
                <a:gd name="connsiteX3" fmla="*/ 7359192 w 7420959"/>
                <a:gd name="connsiteY3" fmla="*/ 6609880 h 8913923"/>
                <a:gd name="connsiteX4" fmla="*/ 5811607 w 7420959"/>
                <a:gd name="connsiteY4" fmla="*/ 8524859 h 8913923"/>
                <a:gd name="connsiteX5" fmla="*/ 467628 w 7420959"/>
                <a:gd name="connsiteY5" fmla="*/ 8220059 h 891392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05863"/>
                <a:gd name="connsiteY0" fmla="*/ 8220059 h 8944478"/>
                <a:gd name="connsiteX1" fmla="*/ 558343 w 7405863"/>
                <a:gd name="connsiteY1" fmla="*/ 408653 h 8944478"/>
                <a:gd name="connsiteX2" fmla="*/ 5734500 w 7405863"/>
                <a:gd name="connsiteY2" fmla="*/ 2124059 h 8944478"/>
                <a:gd name="connsiteX3" fmla="*/ 7397292 w 7405863"/>
                <a:gd name="connsiteY3" fmla="*/ 6819430 h 8944478"/>
                <a:gd name="connsiteX4" fmla="*/ 5106757 w 7405863"/>
                <a:gd name="connsiteY4" fmla="*/ 8620109 h 8944478"/>
                <a:gd name="connsiteX5" fmla="*/ 467628 w 7405863"/>
                <a:gd name="connsiteY5" fmla="*/ 8220059 h 8944478"/>
                <a:gd name="connsiteX0" fmla="*/ 467628 w 7405863"/>
                <a:gd name="connsiteY0" fmla="*/ 8220059 h 8924292"/>
                <a:gd name="connsiteX1" fmla="*/ 558343 w 7405863"/>
                <a:gd name="connsiteY1" fmla="*/ 408653 h 8924292"/>
                <a:gd name="connsiteX2" fmla="*/ 5734500 w 7405863"/>
                <a:gd name="connsiteY2" fmla="*/ 2124059 h 8924292"/>
                <a:gd name="connsiteX3" fmla="*/ 7397292 w 7405863"/>
                <a:gd name="connsiteY3" fmla="*/ 6819430 h 8924292"/>
                <a:gd name="connsiteX4" fmla="*/ 5106757 w 7405863"/>
                <a:gd name="connsiteY4" fmla="*/ 8620109 h 8924292"/>
                <a:gd name="connsiteX5" fmla="*/ 467628 w 7405863"/>
                <a:gd name="connsiteY5" fmla="*/ 8220059 h 8924292"/>
                <a:gd name="connsiteX0" fmla="*/ 1213886 w 8152121"/>
                <a:gd name="connsiteY0" fmla="*/ 8158588 h 8862821"/>
                <a:gd name="connsiteX1" fmla="*/ 294951 w 8152121"/>
                <a:gd name="connsiteY1" fmla="*/ 423382 h 8862821"/>
                <a:gd name="connsiteX2" fmla="*/ 6480758 w 8152121"/>
                <a:gd name="connsiteY2" fmla="*/ 2062588 h 8862821"/>
                <a:gd name="connsiteX3" fmla="*/ 8143550 w 8152121"/>
                <a:gd name="connsiteY3" fmla="*/ 6757959 h 8862821"/>
                <a:gd name="connsiteX4" fmla="*/ 5853015 w 8152121"/>
                <a:gd name="connsiteY4" fmla="*/ 8558638 h 8862821"/>
                <a:gd name="connsiteX5" fmla="*/ 1213886 w 8152121"/>
                <a:gd name="connsiteY5" fmla="*/ 8158588 h 8862821"/>
                <a:gd name="connsiteX0" fmla="*/ 1213886 w 8152121"/>
                <a:gd name="connsiteY0" fmla="*/ 8312937 h 9017170"/>
                <a:gd name="connsiteX1" fmla="*/ 294951 w 8152121"/>
                <a:gd name="connsiteY1" fmla="*/ 577731 h 9017170"/>
                <a:gd name="connsiteX2" fmla="*/ 6480758 w 8152121"/>
                <a:gd name="connsiteY2" fmla="*/ 2216937 h 9017170"/>
                <a:gd name="connsiteX3" fmla="*/ 8143550 w 8152121"/>
                <a:gd name="connsiteY3" fmla="*/ 6912308 h 9017170"/>
                <a:gd name="connsiteX4" fmla="*/ 5853015 w 8152121"/>
                <a:gd name="connsiteY4" fmla="*/ 8712987 h 9017170"/>
                <a:gd name="connsiteX5" fmla="*/ 1213886 w 8152121"/>
                <a:gd name="connsiteY5" fmla="*/ 8312937 h 9017170"/>
                <a:gd name="connsiteX0" fmla="*/ 1213886 w 8209169"/>
                <a:gd name="connsiteY0" fmla="*/ 8312937 h 9112854"/>
                <a:gd name="connsiteX1" fmla="*/ 294951 w 8209169"/>
                <a:gd name="connsiteY1" fmla="*/ 577731 h 9112854"/>
                <a:gd name="connsiteX2" fmla="*/ 6480758 w 8209169"/>
                <a:gd name="connsiteY2" fmla="*/ 2216937 h 9112854"/>
                <a:gd name="connsiteX3" fmla="*/ 8143550 w 8209169"/>
                <a:gd name="connsiteY3" fmla="*/ 6912308 h 9112854"/>
                <a:gd name="connsiteX4" fmla="*/ 4386165 w 8209169"/>
                <a:gd name="connsiteY4" fmla="*/ 8903487 h 9112854"/>
                <a:gd name="connsiteX5" fmla="*/ 1213886 w 8209169"/>
                <a:gd name="connsiteY5" fmla="*/ 8312937 h 9112854"/>
                <a:gd name="connsiteX0" fmla="*/ 1213886 w 8209169"/>
                <a:gd name="connsiteY0" fmla="*/ 8312937 h 9024456"/>
                <a:gd name="connsiteX1" fmla="*/ 294951 w 8209169"/>
                <a:gd name="connsiteY1" fmla="*/ 577731 h 9024456"/>
                <a:gd name="connsiteX2" fmla="*/ 6480758 w 8209169"/>
                <a:gd name="connsiteY2" fmla="*/ 2216937 h 9024456"/>
                <a:gd name="connsiteX3" fmla="*/ 8143550 w 8209169"/>
                <a:gd name="connsiteY3" fmla="*/ 6912308 h 9024456"/>
                <a:gd name="connsiteX4" fmla="*/ 4386165 w 8209169"/>
                <a:gd name="connsiteY4" fmla="*/ 8903487 h 9024456"/>
                <a:gd name="connsiteX5" fmla="*/ 1213886 w 8209169"/>
                <a:gd name="connsiteY5" fmla="*/ 8312937 h 9024456"/>
                <a:gd name="connsiteX0" fmla="*/ 699248 w 8418431"/>
                <a:gd name="connsiteY0" fmla="*/ 6963098 h 8811532"/>
                <a:gd name="connsiteX1" fmla="*/ 504213 w 8418431"/>
                <a:gd name="connsiteY1" fmla="*/ 485192 h 8811532"/>
                <a:gd name="connsiteX2" fmla="*/ 6690020 w 8418431"/>
                <a:gd name="connsiteY2" fmla="*/ 2124398 h 8811532"/>
                <a:gd name="connsiteX3" fmla="*/ 8352812 w 8418431"/>
                <a:gd name="connsiteY3" fmla="*/ 6819769 h 8811532"/>
                <a:gd name="connsiteX4" fmla="*/ 4595427 w 8418431"/>
                <a:gd name="connsiteY4" fmla="*/ 8810948 h 8811532"/>
                <a:gd name="connsiteX5" fmla="*/ 699248 w 8418431"/>
                <a:gd name="connsiteY5" fmla="*/ 6963098 h 8811532"/>
                <a:gd name="connsiteX0" fmla="*/ 699248 w 8418431"/>
                <a:gd name="connsiteY0" fmla="*/ 6963098 h 8811506"/>
                <a:gd name="connsiteX1" fmla="*/ 504213 w 8418431"/>
                <a:gd name="connsiteY1" fmla="*/ 485192 h 8811506"/>
                <a:gd name="connsiteX2" fmla="*/ 6690020 w 8418431"/>
                <a:gd name="connsiteY2" fmla="*/ 2124398 h 8811506"/>
                <a:gd name="connsiteX3" fmla="*/ 8352812 w 8418431"/>
                <a:gd name="connsiteY3" fmla="*/ 6819769 h 8811506"/>
                <a:gd name="connsiteX4" fmla="*/ 4595427 w 8418431"/>
                <a:gd name="connsiteY4" fmla="*/ 8810948 h 8811506"/>
                <a:gd name="connsiteX5" fmla="*/ 699248 w 8418431"/>
                <a:gd name="connsiteY5" fmla="*/ 6963098 h 8811506"/>
                <a:gd name="connsiteX0" fmla="*/ 680063 w 8399246"/>
                <a:gd name="connsiteY0" fmla="*/ 6963098 h 8813221"/>
                <a:gd name="connsiteX1" fmla="*/ 485028 w 8399246"/>
                <a:gd name="connsiteY1" fmla="*/ 485192 h 8813221"/>
                <a:gd name="connsiteX2" fmla="*/ 6670835 w 8399246"/>
                <a:gd name="connsiteY2" fmla="*/ 2124398 h 8813221"/>
                <a:gd name="connsiteX3" fmla="*/ 8333627 w 8399246"/>
                <a:gd name="connsiteY3" fmla="*/ 6819769 h 8813221"/>
                <a:gd name="connsiteX4" fmla="*/ 4576242 w 8399246"/>
                <a:gd name="connsiteY4" fmla="*/ 8810948 h 8813221"/>
                <a:gd name="connsiteX5" fmla="*/ 680063 w 8399246"/>
                <a:gd name="connsiteY5" fmla="*/ 6963098 h 8813221"/>
                <a:gd name="connsiteX0" fmla="*/ 680063 w 8399246"/>
                <a:gd name="connsiteY0" fmla="*/ 6972914 h 8823037"/>
                <a:gd name="connsiteX1" fmla="*/ 485028 w 8399246"/>
                <a:gd name="connsiteY1" fmla="*/ 495008 h 8823037"/>
                <a:gd name="connsiteX2" fmla="*/ 6670835 w 8399246"/>
                <a:gd name="connsiteY2" fmla="*/ 2134214 h 8823037"/>
                <a:gd name="connsiteX3" fmla="*/ 8333627 w 8399246"/>
                <a:gd name="connsiteY3" fmla="*/ 6829585 h 8823037"/>
                <a:gd name="connsiteX4" fmla="*/ 4576242 w 8399246"/>
                <a:gd name="connsiteY4" fmla="*/ 8820764 h 8823037"/>
                <a:gd name="connsiteX5" fmla="*/ 680063 w 8399246"/>
                <a:gd name="connsiteY5" fmla="*/ 6972914 h 8823037"/>
                <a:gd name="connsiteX0" fmla="*/ 680063 w 8398430"/>
                <a:gd name="connsiteY0" fmla="*/ 6972914 h 8823037"/>
                <a:gd name="connsiteX1" fmla="*/ 485028 w 8398430"/>
                <a:gd name="connsiteY1" fmla="*/ 495008 h 8823037"/>
                <a:gd name="connsiteX2" fmla="*/ 6670835 w 8398430"/>
                <a:gd name="connsiteY2" fmla="*/ 2134214 h 8823037"/>
                <a:gd name="connsiteX3" fmla="*/ 8333627 w 8398430"/>
                <a:gd name="connsiteY3" fmla="*/ 6829585 h 8823037"/>
                <a:gd name="connsiteX4" fmla="*/ 4576242 w 8398430"/>
                <a:gd name="connsiteY4" fmla="*/ 8820764 h 8823037"/>
                <a:gd name="connsiteX5" fmla="*/ 680063 w 8398430"/>
                <a:gd name="connsiteY5" fmla="*/ 6972914 h 8823037"/>
                <a:gd name="connsiteX0" fmla="*/ 680063 w 8325792"/>
                <a:gd name="connsiteY0" fmla="*/ 6972914 h 8822557"/>
                <a:gd name="connsiteX1" fmla="*/ 485028 w 8325792"/>
                <a:gd name="connsiteY1" fmla="*/ 495008 h 8822557"/>
                <a:gd name="connsiteX2" fmla="*/ 6670835 w 8325792"/>
                <a:gd name="connsiteY2" fmla="*/ 2134214 h 8822557"/>
                <a:gd name="connsiteX3" fmla="*/ 8257427 w 8325792"/>
                <a:gd name="connsiteY3" fmla="*/ 6848635 h 8822557"/>
                <a:gd name="connsiteX4" fmla="*/ 4576242 w 8325792"/>
                <a:gd name="connsiteY4" fmla="*/ 8820764 h 8822557"/>
                <a:gd name="connsiteX5" fmla="*/ 680063 w 8325792"/>
                <a:gd name="connsiteY5" fmla="*/ 6972914 h 8822557"/>
                <a:gd name="connsiteX0" fmla="*/ 680063 w 8394904"/>
                <a:gd name="connsiteY0" fmla="*/ 6972914 h 8822557"/>
                <a:gd name="connsiteX1" fmla="*/ 485028 w 8394904"/>
                <a:gd name="connsiteY1" fmla="*/ 495008 h 8822557"/>
                <a:gd name="connsiteX2" fmla="*/ 6670835 w 8394904"/>
                <a:gd name="connsiteY2" fmla="*/ 2134214 h 8822557"/>
                <a:gd name="connsiteX3" fmla="*/ 8257427 w 8394904"/>
                <a:gd name="connsiteY3" fmla="*/ 6848635 h 8822557"/>
                <a:gd name="connsiteX4" fmla="*/ 4576242 w 8394904"/>
                <a:gd name="connsiteY4" fmla="*/ 8820764 h 8822557"/>
                <a:gd name="connsiteX5" fmla="*/ 680063 w 8394904"/>
                <a:gd name="connsiteY5" fmla="*/ 6972914 h 8822557"/>
                <a:gd name="connsiteX0" fmla="*/ 680063 w 8377344"/>
                <a:gd name="connsiteY0" fmla="*/ 6972914 h 8833412"/>
                <a:gd name="connsiteX1" fmla="*/ 485028 w 8377344"/>
                <a:gd name="connsiteY1" fmla="*/ 495008 h 8833412"/>
                <a:gd name="connsiteX2" fmla="*/ 6670835 w 8377344"/>
                <a:gd name="connsiteY2" fmla="*/ 2134214 h 8833412"/>
                <a:gd name="connsiteX3" fmla="*/ 8238377 w 8377344"/>
                <a:gd name="connsiteY3" fmla="*/ 6543835 h 8833412"/>
                <a:gd name="connsiteX4" fmla="*/ 4576242 w 8377344"/>
                <a:gd name="connsiteY4" fmla="*/ 8820764 h 8833412"/>
                <a:gd name="connsiteX5" fmla="*/ 680063 w 8377344"/>
                <a:gd name="connsiteY5" fmla="*/ 6972914 h 8833412"/>
                <a:gd name="connsiteX0" fmla="*/ 727923 w 8425204"/>
                <a:gd name="connsiteY0" fmla="*/ 6833680 h 8687514"/>
                <a:gd name="connsiteX1" fmla="*/ 570988 w 8425204"/>
                <a:gd name="connsiteY1" fmla="*/ 565324 h 8687514"/>
                <a:gd name="connsiteX2" fmla="*/ 6718695 w 8425204"/>
                <a:gd name="connsiteY2" fmla="*/ 1994980 h 8687514"/>
                <a:gd name="connsiteX3" fmla="*/ 8286237 w 8425204"/>
                <a:gd name="connsiteY3" fmla="*/ 6404601 h 8687514"/>
                <a:gd name="connsiteX4" fmla="*/ 4624102 w 8425204"/>
                <a:gd name="connsiteY4" fmla="*/ 8681530 h 8687514"/>
                <a:gd name="connsiteX5" fmla="*/ 727923 w 8425204"/>
                <a:gd name="connsiteY5" fmla="*/ 6833680 h 8687514"/>
                <a:gd name="connsiteX0" fmla="*/ 967317 w 8664598"/>
                <a:gd name="connsiteY0" fmla="*/ 6957107 h 8810941"/>
                <a:gd name="connsiteX1" fmla="*/ 810382 w 8664598"/>
                <a:gd name="connsiteY1" fmla="*/ 688751 h 8810941"/>
                <a:gd name="connsiteX2" fmla="*/ 6958089 w 8664598"/>
                <a:gd name="connsiteY2" fmla="*/ 2118407 h 8810941"/>
                <a:gd name="connsiteX3" fmla="*/ 8525631 w 8664598"/>
                <a:gd name="connsiteY3" fmla="*/ 6528028 h 8810941"/>
                <a:gd name="connsiteX4" fmla="*/ 4863496 w 8664598"/>
                <a:gd name="connsiteY4" fmla="*/ 8804957 h 8810941"/>
                <a:gd name="connsiteX5" fmla="*/ 967317 w 8664598"/>
                <a:gd name="connsiteY5" fmla="*/ 6957107 h 8810941"/>
                <a:gd name="connsiteX0" fmla="*/ 826361 w 8523642"/>
                <a:gd name="connsiteY0" fmla="*/ 6817318 h 8671152"/>
                <a:gd name="connsiteX1" fmla="*/ 669426 w 8523642"/>
                <a:gd name="connsiteY1" fmla="*/ 548962 h 8671152"/>
                <a:gd name="connsiteX2" fmla="*/ 6817133 w 8523642"/>
                <a:gd name="connsiteY2" fmla="*/ 1978618 h 8671152"/>
                <a:gd name="connsiteX3" fmla="*/ 8384675 w 8523642"/>
                <a:gd name="connsiteY3" fmla="*/ 6388239 h 8671152"/>
                <a:gd name="connsiteX4" fmla="*/ 4722540 w 8523642"/>
                <a:gd name="connsiteY4" fmla="*/ 8665168 h 8671152"/>
                <a:gd name="connsiteX5" fmla="*/ 826361 w 8523642"/>
                <a:gd name="connsiteY5" fmla="*/ 6817318 h 8671152"/>
                <a:gd name="connsiteX0" fmla="*/ 809878 w 8507159"/>
                <a:gd name="connsiteY0" fmla="*/ 6957107 h 8810941"/>
                <a:gd name="connsiteX1" fmla="*/ 652943 w 8507159"/>
                <a:gd name="connsiteY1" fmla="*/ 688751 h 8810941"/>
                <a:gd name="connsiteX2" fmla="*/ 6800650 w 8507159"/>
                <a:gd name="connsiteY2" fmla="*/ 2118407 h 8810941"/>
                <a:gd name="connsiteX3" fmla="*/ 8368192 w 8507159"/>
                <a:gd name="connsiteY3" fmla="*/ 6528028 h 8810941"/>
                <a:gd name="connsiteX4" fmla="*/ 4706057 w 8507159"/>
                <a:gd name="connsiteY4" fmla="*/ 8804957 h 8810941"/>
                <a:gd name="connsiteX5" fmla="*/ 809878 w 8507159"/>
                <a:gd name="connsiteY5" fmla="*/ 6957107 h 8810941"/>
                <a:gd name="connsiteX0" fmla="*/ 809878 w 8507159"/>
                <a:gd name="connsiteY0" fmla="*/ 6836052 h 8689619"/>
                <a:gd name="connsiteX1" fmla="*/ 652943 w 8507159"/>
                <a:gd name="connsiteY1" fmla="*/ 758196 h 8689619"/>
                <a:gd name="connsiteX2" fmla="*/ 6800650 w 8507159"/>
                <a:gd name="connsiteY2" fmla="*/ 1997352 h 8689619"/>
                <a:gd name="connsiteX3" fmla="*/ 8368192 w 8507159"/>
                <a:gd name="connsiteY3" fmla="*/ 6406973 h 8689619"/>
                <a:gd name="connsiteX4" fmla="*/ 4706057 w 8507159"/>
                <a:gd name="connsiteY4" fmla="*/ 8683902 h 8689619"/>
                <a:gd name="connsiteX5" fmla="*/ 809878 w 8507159"/>
                <a:gd name="connsiteY5" fmla="*/ 6836052 h 8689619"/>
                <a:gd name="connsiteX0" fmla="*/ 740160 w 8387241"/>
                <a:gd name="connsiteY0" fmla="*/ 6716272 h 8569839"/>
                <a:gd name="connsiteX1" fmla="*/ 583225 w 8387241"/>
                <a:gd name="connsiteY1" fmla="*/ 638416 h 8569839"/>
                <a:gd name="connsiteX2" fmla="*/ 6902382 w 8387241"/>
                <a:gd name="connsiteY2" fmla="*/ 1877572 h 8569839"/>
                <a:gd name="connsiteX3" fmla="*/ 8298474 w 8387241"/>
                <a:gd name="connsiteY3" fmla="*/ 6287193 h 8569839"/>
                <a:gd name="connsiteX4" fmla="*/ 4636339 w 8387241"/>
                <a:gd name="connsiteY4" fmla="*/ 8564122 h 8569839"/>
                <a:gd name="connsiteX5" fmla="*/ 740160 w 8387241"/>
                <a:gd name="connsiteY5" fmla="*/ 6716272 h 8569839"/>
                <a:gd name="connsiteX0" fmla="*/ 740160 w 8389803"/>
                <a:gd name="connsiteY0" fmla="*/ 6716272 h 8569839"/>
                <a:gd name="connsiteX1" fmla="*/ 583225 w 8389803"/>
                <a:gd name="connsiteY1" fmla="*/ 638416 h 8569839"/>
                <a:gd name="connsiteX2" fmla="*/ 6902382 w 8389803"/>
                <a:gd name="connsiteY2" fmla="*/ 1877572 h 8569839"/>
                <a:gd name="connsiteX3" fmla="*/ 8298474 w 8389803"/>
                <a:gd name="connsiteY3" fmla="*/ 6287193 h 8569839"/>
                <a:gd name="connsiteX4" fmla="*/ 4636339 w 8389803"/>
                <a:gd name="connsiteY4" fmla="*/ 8564122 h 8569839"/>
                <a:gd name="connsiteX5" fmla="*/ 740160 w 8389803"/>
                <a:gd name="connsiteY5" fmla="*/ 6716272 h 8569839"/>
                <a:gd name="connsiteX0" fmla="*/ 740160 w 8389803"/>
                <a:gd name="connsiteY0" fmla="*/ 6330030 h 8183597"/>
                <a:gd name="connsiteX1" fmla="*/ 583225 w 8389803"/>
                <a:gd name="connsiteY1" fmla="*/ 252174 h 8183597"/>
                <a:gd name="connsiteX2" fmla="*/ 6902382 w 8389803"/>
                <a:gd name="connsiteY2" fmla="*/ 1491330 h 8183597"/>
                <a:gd name="connsiteX3" fmla="*/ 8298474 w 8389803"/>
                <a:gd name="connsiteY3" fmla="*/ 5900951 h 8183597"/>
                <a:gd name="connsiteX4" fmla="*/ 4636339 w 8389803"/>
                <a:gd name="connsiteY4" fmla="*/ 8177880 h 8183597"/>
                <a:gd name="connsiteX5" fmla="*/ 740160 w 8389803"/>
                <a:gd name="connsiteY5" fmla="*/ 6330030 h 8183597"/>
                <a:gd name="connsiteX0" fmla="*/ 740160 w 8438243"/>
                <a:gd name="connsiteY0" fmla="*/ 6343609 h 8197176"/>
                <a:gd name="connsiteX1" fmla="*/ 583225 w 8438243"/>
                <a:gd name="connsiteY1" fmla="*/ 265753 h 8197176"/>
                <a:gd name="connsiteX2" fmla="*/ 6902382 w 8438243"/>
                <a:gd name="connsiteY2" fmla="*/ 1504909 h 8197176"/>
                <a:gd name="connsiteX3" fmla="*/ 8298474 w 8438243"/>
                <a:gd name="connsiteY3" fmla="*/ 5914530 h 8197176"/>
                <a:gd name="connsiteX4" fmla="*/ 4636339 w 8438243"/>
                <a:gd name="connsiteY4" fmla="*/ 8191459 h 8197176"/>
                <a:gd name="connsiteX5" fmla="*/ 740160 w 8438243"/>
                <a:gd name="connsiteY5" fmla="*/ 6343609 h 8197176"/>
                <a:gd name="connsiteX0" fmla="*/ 755143 w 8505852"/>
                <a:gd name="connsiteY0" fmla="*/ 6332156 h 8185723"/>
                <a:gd name="connsiteX1" fmla="*/ 598208 w 8505852"/>
                <a:gd name="connsiteY1" fmla="*/ 254300 h 8185723"/>
                <a:gd name="connsiteX2" fmla="*/ 7126915 w 8505852"/>
                <a:gd name="connsiteY2" fmla="*/ 1550606 h 8185723"/>
                <a:gd name="connsiteX3" fmla="*/ 8313457 w 8505852"/>
                <a:gd name="connsiteY3" fmla="*/ 5903077 h 8185723"/>
                <a:gd name="connsiteX4" fmla="*/ 4651322 w 8505852"/>
                <a:gd name="connsiteY4" fmla="*/ 8180006 h 8185723"/>
                <a:gd name="connsiteX5" fmla="*/ 755143 w 8505852"/>
                <a:gd name="connsiteY5" fmla="*/ 6332156 h 8185723"/>
                <a:gd name="connsiteX0" fmla="*/ 1247248 w 8994743"/>
                <a:gd name="connsiteY0" fmla="*/ 5877099 h 7730005"/>
                <a:gd name="connsiteX1" fmla="*/ 442613 w 8994743"/>
                <a:gd name="connsiteY1" fmla="*/ 351693 h 7730005"/>
                <a:gd name="connsiteX2" fmla="*/ 7619020 w 8994743"/>
                <a:gd name="connsiteY2" fmla="*/ 1095549 h 7730005"/>
                <a:gd name="connsiteX3" fmla="*/ 8805562 w 8994743"/>
                <a:gd name="connsiteY3" fmla="*/ 5448020 h 7730005"/>
                <a:gd name="connsiteX4" fmla="*/ 5143427 w 8994743"/>
                <a:gd name="connsiteY4" fmla="*/ 7724949 h 7730005"/>
                <a:gd name="connsiteX5" fmla="*/ 1247248 w 8994743"/>
                <a:gd name="connsiteY5" fmla="*/ 5877099 h 7730005"/>
                <a:gd name="connsiteX0" fmla="*/ 1341563 w 9092583"/>
                <a:gd name="connsiteY0" fmla="*/ 5446110 h 7298455"/>
                <a:gd name="connsiteX1" fmla="*/ 422628 w 9092583"/>
                <a:gd name="connsiteY1" fmla="*/ 511254 h 7298455"/>
                <a:gd name="connsiteX2" fmla="*/ 7713335 w 9092583"/>
                <a:gd name="connsiteY2" fmla="*/ 664560 h 7298455"/>
                <a:gd name="connsiteX3" fmla="*/ 8899877 w 9092583"/>
                <a:gd name="connsiteY3" fmla="*/ 5017031 h 7298455"/>
                <a:gd name="connsiteX4" fmla="*/ 5237742 w 9092583"/>
                <a:gd name="connsiteY4" fmla="*/ 7293960 h 7298455"/>
                <a:gd name="connsiteX5" fmla="*/ 1341563 w 9092583"/>
                <a:gd name="connsiteY5" fmla="*/ 5446110 h 7298455"/>
                <a:gd name="connsiteX0" fmla="*/ 602920 w 9630290"/>
                <a:gd name="connsiteY0" fmla="*/ 5405397 h 7294971"/>
                <a:gd name="connsiteX1" fmla="*/ 960335 w 9630290"/>
                <a:gd name="connsiteY1" fmla="*/ 508641 h 7294971"/>
                <a:gd name="connsiteX2" fmla="*/ 8251042 w 9630290"/>
                <a:gd name="connsiteY2" fmla="*/ 661947 h 7294971"/>
                <a:gd name="connsiteX3" fmla="*/ 9437584 w 9630290"/>
                <a:gd name="connsiteY3" fmla="*/ 5014418 h 7294971"/>
                <a:gd name="connsiteX4" fmla="*/ 5775449 w 9630290"/>
                <a:gd name="connsiteY4" fmla="*/ 7291347 h 7294971"/>
                <a:gd name="connsiteX5" fmla="*/ 602920 w 9630290"/>
                <a:gd name="connsiteY5" fmla="*/ 5405397 h 7294971"/>
                <a:gd name="connsiteX0" fmla="*/ 569265 w 9634436"/>
                <a:gd name="connsiteY0" fmla="*/ 5405397 h 6449465"/>
                <a:gd name="connsiteX1" fmla="*/ 926680 w 9634436"/>
                <a:gd name="connsiteY1" fmla="*/ 508641 h 6449465"/>
                <a:gd name="connsiteX2" fmla="*/ 8217387 w 9634436"/>
                <a:gd name="connsiteY2" fmla="*/ 661947 h 6449465"/>
                <a:gd name="connsiteX3" fmla="*/ 9403929 w 9634436"/>
                <a:gd name="connsiteY3" fmla="*/ 5014418 h 6449465"/>
                <a:gd name="connsiteX4" fmla="*/ 5227444 w 9634436"/>
                <a:gd name="connsiteY4" fmla="*/ 6434097 h 6449465"/>
                <a:gd name="connsiteX5" fmla="*/ 569265 w 9634436"/>
                <a:gd name="connsiteY5" fmla="*/ 5405397 h 6449465"/>
                <a:gd name="connsiteX0" fmla="*/ 564328 w 9635105"/>
                <a:gd name="connsiteY0" fmla="*/ 5405397 h 6325392"/>
                <a:gd name="connsiteX1" fmla="*/ 921743 w 9635105"/>
                <a:gd name="connsiteY1" fmla="*/ 508641 h 6325392"/>
                <a:gd name="connsiteX2" fmla="*/ 8212450 w 9635105"/>
                <a:gd name="connsiteY2" fmla="*/ 661947 h 6325392"/>
                <a:gd name="connsiteX3" fmla="*/ 9398992 w 9635105"/>
                <a:gd name="connsiteY3" fmla="*/ 5014418 h 6325392"/>
                <a:gd name="connsiteX4" fmla="*/ 5146307 w 9635105"/>
                <a:gd name="connsiteY4" fmla="*/ 6300747 h 6325392"/>
                <a:gd name="connsiteX5" fmla="*/ 564328 w 9635105"/>
                <a:gd name="connsiteY5" fmla="*/ 5405397 h 6325392"/>
                <a:gd name="connsiteX0" fmla="*/ 766723 w 9848717"/>
                <a:gd name="connsiteY0" fmla="*/ 6577032 h 7537397"/>
                <a:gd name="connsiteX1" fmla="*/ 781238 w 9848717"/>
                <a:gd name="connsiteY1" fmla="*/ 232476 h 7537397"/>
                <a:gd name="connsiteX2" fmla="*/ 8414845 w 9848717"/>
                <a:gd name="connsiteY2" fmla="*/ 1833582 h 7537397"/>
                <a:gd name="connsiteX3" fmla="*/ 9601387 w 9848717"/>
                <a:gd name="connsiteY3" fmla="*/ 6186053 h 7537397"/>
                <a:gd name="connsiteX4" fmla="*/ 5348702 w 9848717"/>
                <a:gd name="connsiteY4" fmla="*/ 7472382 h 7537397"/>
                <a:gd name="connsiteX5" fmla="*/ 766723 w 9848717"/>
                <a:gd name="connsiteY5" fmla="*/ 6577032 h 7537397"/>
                <a:gd name="connsiteX0" fmla="*/ 766723 w 9589370"/>
                <a:gd name="connsiteY0" fmla="*/ 6580266 h 7526524"/>
                <a:gd name="connsiteX1" fmla="*/ 781238 w 9589370"/>
                <a:gd name="connsiteY1" fmla="*/ 235710 h 7526524"/>
                <a:gd name="connsiteX2" fmla="*/ 8414845 w 9589370"/>
                <a:gd name="connsiteY2" fmla="*/ 1836816 h 7526524"/>
                <a:gd name="connsiteX3" fmla="*/ 9258487 w 9589370"/>
                <a:gd name="connsiteY3" fmla="*/ 6379787 h 7526524"/>
                <a:gd name="connsiteX4" fmla="*/ 5348702 w 9589370"/>
                <a:gd name="connsiteY4" fmla="*/ 7475616 h 7526524"/>
                <a:gd name="connsiteX5" fmla="*/ 766723 w 9589370"/>
                <a:gd name="connsiteY5" fmla="*/ 6580266 h 7526524"/>
                <a:gd name="connsiteX0" fmla="*/ 766723 w 9739349"/>
                <a:gd name="connsiteY0" fmla="*/ 6580266 h 7526524"/>
                <a:gd name="connsiteX1" fmla="*/ 781238 w 9739349"/>
                <a:gd name="connsiteY1" fmla="*/ 235710 h 7526524"/>
                <a:gd name="connsiteX2" fmla="*/ 8414845 w 9739349"/>
                <a:gd name="connsiteY2" fmla="*/ 1836816 h 7526524"/>
                <a:gd name="connsiteX3" fmla="*/ 9258487 w 9739349"/>
                <a:gd name="connsiteY3" fmla="*/ 6379787 h 7526524"/>
                <a:gd name="connsiteX4" fmla="*/ 5348702 w 9739349"/>
                <a:gd name="connsiteY4" fmla="*/ 7475616 h 7526524"/>
                <a:gd name="connsiteX5" fmla="*/ 766723 w 9739349"/>
                <a:gd name="connsiteY5" fmla="*/ 6580266 h 7526524"/>
                <a:gd name="connsiteX0" fmla="*/ 175852 w 9089654"/>
                <a:gd name="connsiteY0" fmla="*/ 6291481 h 7226143"/>
                <a:gd name="connsiteX1" fmla="*/ 1619117 w 9089654"/>
                <a:gd name="connsiteY1" fmla="*/ 270775 h 7226143"/>
                <a:gd name="connsiteX2" fmla="*/ 7823974 w 9089654"/>
                <a:gd name="connsiteY2" fmla="*/ 1548031 h 7226143"/>
                <a:gd name="connsiteX3" fmla="*/ 8667616 w 9089654"/>
                <a:gd name="connsiteY3" fmla="*/ 6091002 h 7226143"/>
                <a:gd name="connsiteX4" fmla="*/ 4757831 w 9089654"/>
                <a:gd name="connsiteY4" fmla="*/ 7186831 h 7226143"/>
                <a:gd name="connsiteX5" fmla="*/ 175852 w 9089654"/>
                <a:gd name="connsiteY5" fmla="*/ 6291481 h 7226143"/>
                <a:gd name="connsiteX0" fmla="*/ 178029 w 9072781"/>
                <a:gd name="connsiteY0" fmla="*/ 6454460 h 7293316"/>
                <a:gd name="connsiteX1" fmla="*/ 1602244 w 9072781"/>
                <a:gd name="connsiteY1" fmla="*/ 281354 h 7293316"/>
                <a:gd name="connsiteX2" fmla="*/ 7807101 w 9072781"/>
                <a:gd name="connsiteY2" fmla="*/ 1558610 h 7293316"/>
                <a:gd name="connsiteX3" fmla="*/ 8650743 w 9072781"/>
                <a:gd name="connsiteY3" fmla="*/ 6101581 h 7293316"/>
                <a:gd name="connsiteX4" fmla="*/ 4740958 w 9072781"/>
                <a:gd name="connsiteY4" fmla="*/ 7197410 h 7293316"/>
                <a:gd name="connsiteX5" fmla="*/ 178029 w 9072781"/>
                <a:gd name="connsiteY5" fmla="*/ 6454460 h 7293316"/>
                <a:gd name="connsiteX0" fmla="*/ 180408 w 8965049"/>
                <a:gd name="connsiteY0" fmla="*/ 6405590 h 7244446"/>
                <a:gd name="connsiteX1" fmla="*/ 1604623 w 8965049"/>
                <a:gd name="connsiteY1" fmla="*/ 232484 h 7244446"/>
                <a:gd name="connsiteX2" fmla="*/ 7923780 w 8965049"/>
                <a:gd name="connsiteY2" fmla="*/ 1757390 h 7244446"/>
                <a:gd name="connsiteX3" fmla="*/ 8653122 w 8965049"/>
                <a:gd name="connsiteY3" fmla="*/ 6052711 h 7244446"/>
                <a:gd name="connsiteX4" fmla="*/ 4743337 w 8965049"/>
                <a:gd name="connsiteY4" fmla="*/ 7148540 h 7244446"/>
                <a:gd name="connsiteX5" fmla="*/ 180408 w 8965049"/>
                <a:gd name="connsiteY5" fmla="*/ 6405590 h 7244446"/>
                <a:gd name="connsiteX0" fmla="*/ 180408 w 8714215"/>
                <a:gd name="connsiteY0" fmla="*/ 6406921 h 7240324"/>
                <a:gd name="connsiteX1" fmla="*/ 1604623 w 8714215"/>
                <a:gd name="connsiteY1" fmla="*/ 233815 h 7240324"/>
                <a:gd name="connsiteX2" fmla="*/ 7923780 w 8714215"/>
                <a:gd name="connsiteY2" fmla="*/ 1758721 h 7240324"/>
                <a:gd name="connsiteX3" fmla="*/ 8272122 w 8714215"/>
                <a:gd name="connsiteY3" fmla="*/ 6130242 h 7240324"/>
                <a:gd name="connsiteX4" fmla="*/ 4743337 w 8714215"/>
                <a:gd name="connsiteY4" fmla="*/ 7149871 h 7240324"/>
                <a:gd name="connsiteX5" fmla="*/ 180408 w 8714215"/>
                <a:gd name="connsiteY5" fmla="*/ 6406921 h 7240324"/>
                <a:gd name="connsiteX0" fmla="*/ 180408 w 8782033"/>
                <a:gd name="connsiteY0" fmla="*/ 6406921 h 7240324"/>
                <a:gd name="connsiteX1" fmla="*/ 1604623 w 8782033"/>
                <a:gd name="connsiteY1" fmla="*/ 233815 h 7240324"/>
                <a:gd name="connsiteX2" fmla="*/ 7923780 w 8782033"/>
                <a:gd name="connsiteY2" fmla="*/ 1758721 h 7240324"/>
                <a:gd name="connsiteX3" fmla="*/ 8272122 w 8782033"/>
                <a:gd name="connsiteY3" fmla="*/ 6130242 h 7240324"/>
                <a:gd name="connsiteX4" fmla="*/ 4743337 w 8782033"/>
                <a:gd name="connsiteY4" fmla="*/ 7149871 h 7240324"/>
                <a:gd name="connsiteX5" fmla="*/ 180408 w 8782033"/>
                <a:gd name="connsiteY5" fmla="*/ 6406921 h 7240324"/>
                <a:gd name="connsiteX0" fmla="*/ 182022 w 8757957"/>
                <a:gd name="connsiteY0" fmla="*/ 6384039 h 7217442"/>
                <a:gd name="connsiteX1" fmla="*/ 1606237 w 8757957"/>
                <a:gd name="connsiteY1" fmla="*/ 210933 h 7217442"/>
                <a:gd name="connsiteX2" fmla="*/ 8001594 w 8757957"/>
                <a:gd name="connsiteY2" fmla="*/ 1869189 h 7217442"/>
                <a:gd name="connsiteX3" fmla="*/ 8273736 w 8757957"/>
                <a:gd name="connsiteY3" fmla="*/ 6107360 h 7217442"/>
                <a:gd name="connsiteX4" fmla="*/ 4744951 w 8757957"/>
                <a:gd name="connsiteY4" fmla="*/ 7126989 h 7217442"/>
                <a:gd name="connsiteX5" fmla="*/ 182022 w 8757957"/>
                <a:gd name="connsiteY5" fmla="*/ 6384039 h 7217442"/>
                <a:gd name="connsiteX0" fmla="*/ 182022 w 8831663"/>
                <a:gd name="connsiteY0" fmla="*/ 6400927 h 7234330"/>
                <a:gd name="connsiteX1" fmla="*/ 1606237 w 8831663"/>
                <a:gd name="connsiteY1" fmla="*/ 227821 h 7234330"/>
                <a:gd name="connsiteX2" fmla="*/ 8001594 w 8831663"/>
                <a:gd name="connsiteY2" fmla="*/ 1886077 h 7234330"/>
                <a:gd name="connsiteX3" fmla="*/ 8273736 w 8831663"/>
                <a:gd name="connsiteY3" fmla="*/ 6124248 h 7234330"/>
                <a:gd name="connsiteX4" fmla="*/ 4744951 w 8831663"/>
                <a:gd name="connsiteY4" fmla="*/ 7143877 h 7234330"/>
                <a:gd name="connsiteX5" fmla="*/ 182022 w 8831663"/>
                <a:gd name="connsiteY5" fmla="*/ 6400927 h 7234330"/>
                <a:gd name="connsiteX0" fmla="*/ 182022 w 8908099"/>
                <a:gd name="connsiteY0" fmla="*/ 6429545 h 7262948"/>
                <a:gd name="connsiteX1" fmla="*/ 1606237 w 8908099"/>
                <a:gd name="connsiteY1" fmla="*/ 256439 h 7262948"/>
                <a:gd name="connsiteX2" fmla="*/ 8001594 w 8908099"/>
                <a:gd name="connsiteY2" fmla="*/ 1914695 h 7262948"/>
                <a:gd name="connsiteX3" fmla="*/ 8273736 w 8908099"/>
                <a:gd name="connsiteY3" fmla="*/ 6152866 h 7262948"/>
                <a:gd name="connsiteX4" fmla="*/ 4744951 w 8908099"/>
                <a:gd name="connsiteY4" fmla="*/ 7172495 h 7262948"/>
                <a:gd name="connsiteX5" fmla="*/ 182022 w 8908099"/>
                <a:gd name="connsiteY5" fmla="*/ 6429545 h 7262948"/>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93271"/>
                <a:gd name="connsiteY0" fmla="*/ 6429545 h 7515869"/>
                <a:gd name="connsiteX1" fmla="*/ 1594454 w 8993271"/>
                <a:gd name="connsiteY1" fmla="*/ 256439 h 7515869"/>
                <a:gd name="connsiteX2" fmla="*/ 7989811 w 8993271"/>
                <a:gd name="connsiteY2" fmla="*/ 1914695 h 7515869"/>
                <a:gd name="connsiteX3" fmla="*/ 8261953 w 8993271"/>
                <a:gd name="connsiteY3" fmla="*/ 6152866 h 7515869"/>
                <a:gd name="connsiteX4" fmla="*/ 4561718 w 8993271"/>
                <a:gd name="connsiteY4" fmla="*/ 7515395 h 7515869"/>
                <a:gd name="connsiteX5" fmla="*/ 170239 w 8993271"/>
                <a:gd name="connsiteY5" fmla="*/ 6429545 h 7515869"/>
                <a:gd name="connsiteX0" fmla="*/ 170239 w 8785520"/>
                <a:gd name="connsiteY0" fmla="*/ 6381142 h 7500789"/>
                <a:gd name="connsiteX1" fmla="*/ 1594454 w 8785520"/>
                <a:gd name="connsiteY1" fmla="*/ 208036 h 7500789"/>
                <a:gd name="connsiteX2" fmla="*/ 7989811 w 8785520"/>
                <a:gd name="connsiteY2" fmla="*/ 1866292 h 7500789"/>
                <a:gd name="connsiteX3" fmla="*/ 8147653 w 8785520"/>
                <a:gd name="connsiteY3" fmla="*/ 5913963 h 7500789"/>
                <a:gd name="connsiteX4" fmla="*/ 4561718 w 8785520"/>
                <a:gd name="connsiteY4" fmla="*/ 7466992 h 7500789"/>
                <a:gd name="connsiteX5" fmla="*/ 170239 w 8785520"/>
                <a:gd name="connsiteY5" fmla="*/ 6381142 h 7500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85520" h="7500789">
                  <a:moveTo>
                    <a:pt x="170239" y="6381142"/>
                  </a:moveTo>
                  <a:cubicBezTo>
                    <a:pt x="-324305" y="5171316"/>
                    <a:pt x="291192" y="960511"/>
                    <a:pt x="1594454" y="208036"/>
                  </a:cubicBezTo>
                  <a:cubicBezTo>
                    <a:pt x="2897716" y="-544439"/>
                    <a:pt x="6897611" y="915304"/>
                    <a:pt x="7989811" y="1866292"/>
                  </a:cubicBezTo>
                  <a:cubicBezTo>
                    <a:pt x="9082011" y="2817280"/>
                    <a:pt x="8966652" y="4713813"/>
                    <a:pt x="8147653" y="5913963"/>
                  </a:cubicBezTo>
                  <a:cubicBezTo>
                    <a:pt x="7328654" y="7114113"/>
                    <a:pt x="5891287" y="7389129"/>
                    <a:pt x="4561718" y="7466992"/>
                  </a:cubicBezTo>
                  <a:cubicBezTo>
                    <a:pt x="3232149" y="7544855"/>
                    <a:pt x="664783" y="7590968"/>
                    <a:pt x="170239" y="6381142"/>
                  </a:cubicBez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2171A"/>
                </a:solidFill>
                <a:effectLst/>
                <a:uLnTx/>
                <a:uFillTx/>
                <a:latin typeface="Calibri" panose="020F0502020204030204"/>
                <a:ea typeface="+mn-ea"/>
                <a:cs typeface="+mn-cs"/>
              </a:endParaRPr>
            </a:p>
          </p:txBody>
        </p:sp>
        <p:pic>
          <p:nvPicPr>
            <p:cNvPr id="3" name="Picture Placeholder 23">
              <a:extLst>
                <a:ext uri="{FF2B5EF4-FFF2-40B4-BE49-F238E27FC236}">
                  <a16:creationId xmlns:a16="http://schemas.microsoft.com/office/drawing/2014/main" id="{FF140812-83F2-4BC1-A576-27DBB890D8C9}"/>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938739" y="1884377"/>
              <a:ext cx="2117565" cy="2130751"/>
            </a:xfrm>
            <a:custGeom>
              <a:avLst/>
              <a:gdLst>
                <a:gd name="connsiteX0" fmla="*/ 3830666 w 9809164"/>
                <a:gd name="connsiteY0" fmla="*/ 1942 h 9870245"/>
                <a:gd name="connsiteX1" fmla="*/ 7251699 w 9809164"/>
                <a:gd name="connsiteY1" fmla="*/ 1828081 h 9870245"/>
                <a:gd name="connsiteX2" fmla="*/ 9689381 w 9809164"/>
                <a:gd name="connsiteY2" fmla="*/ 6295641 h 9870245"/>
                <a:gd name="connsiteX3" fmla="*/ 3486991 w 9809164"/>
                <a:gd name="connsiteY3" fmla="*/ 9807026 h 9870245"/>
                <a:gd name="connsiteX4" fmla="*/ 764 w 9809164"/>
                <a:gd name="connsiteY4" fmla="*/ 3242399 h 9870245"/>
                <a:gd name="connsiteX5" fmla="*/ 3237771 w 9809164"/>
                <a:gd name="connsiteY5" fmla="*/ 34593 h 9870245"/>
                <a:gd name="connsiteX6" fmla="*/ 3830666 w 9809164"/>
                <a:gd name="connsiteY6" fmla="*/ 1942 h 9870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09164" h="9870245">
                  <a:moveTo>
                    <a:pt x="3830666" y="1942"/>
                  </a:moveTo>
                  <a:cubicBezTo>
                    <a:pt x="5182052" y="48235"/>
                    <a:pt x="6310839" y="915011"/>
                    <a:pt x="7251699" y="1828081"/>
                  </a:cubicBezTo>
                  <a:cubicBezTo>
                    <a:pt x="8326967" y="2871589"/>
                    <a:pt x="10316833" y="4965816"/>
                    <a:pt x="9689381" y="6295641"/>
                  </a:cubicBezTo>
                  <a:cubicBezTo>
                    <a:pt x="9061930" y="7625465"/>
                    <a:pt x="5101760" y="10315899"/>
                    <a:pt x="3486991" y="9807026"/>
                  </a:cubicBezTo>
                  <a:cubicBezTo>
                    <a:pt x="1872221" y="9298152"/>
                    <a:pt x="42301" y="4871138"/>
                    <a:pt x="764" y="3242399"/>
                  </a:cubicBezTo>
                  <a:cubicBezTo>
                    <a:pt x="-40773" y="1613660"/>
                    <a:pt x="1619836" y="267657"/>
                    <a:pt x="3237771" y="34593"/>
                  </a:cubicBezTo>
                  <a:cubicBezTo>
                    <a:pt x="3440012" y="5460"/>
                    <a:pt x="3637610" y="-4671"/>
                    <a:pt x="3830666" y="1942"/>
                  </a:cubicBezTo>
                  <a:close/>
                </a:path>
              </a:pathLst>
            </a:custGeom>
          </p:spPr>
        </p:pic>
      </p:grpSp>
      <p:grpSp>
        <p:nvGrpSpPr>
          <p:cNvPr id="29" name="Group 28">
            <a:extLst>
              <a:ext uri="{FF2B5EF4-FFF2-40B4-BE49-F238E27FC236}">
                <a16:creationId xmlns:a16="http://schemas.microsoft.com/office/drawing/2014/main" id="{B39C60FA-9096-4312-8C03-370C2B013F82}"/>
              </a:ext>
            </a:extLst>
          </p:cNvPr>
          <p:cNvGrpSpPr/>
          <p:nvPr/>
        </p:nvGrpSpPr>
        <p:grpSpPr>
          <a:xfrm>
            <a:off x="1027375" y="1752338"/>
            <a:ext cx="2246876" cy="2331193"/>
            <a:chOff x="1027375" y="1752338"/>
            <a:chExt cx="2246876" cy="2331193"/>
          </a:xfrm>
        </p:grpSpPr>
        <p:sp>
          <p:nvSpPr>
            <p:cNvPr id="8" name="Freeform: Shape 7">
              <a:extLst>
                <a:ext uri="{FF2B5EF4-FFF2-40B4-BE49-F238E27FC236}">
                  <a16:creationId xmlns:a16="http://schemas.microsoft.com/office/drawing/2014/main" id="{B173DC13-6B4A-41E3-9DEA-4835A08FC0BB}"/>
                </a:ext>
              </a:extLst>
            </p:cNvPr>
            <p:cNvSpPr/>
            <p:nvPr/>
          </p:nvSpPr>
          <p:spPr>
            <a:xfrm rot="13649566">
              <a:off x="899162" y="1880551"/>
              <a:ext cx="2331193" cy="2074767"/>
            </a:xfrm>
            <a:custGeom>
              <a:avLst/>
              <a:gdLst>
                <a:gd name="connsiteX0" fmla="*/ 2002972 w 6720114"/>
                <a:gd name="connsiteY0" fmla="*/ 101600 h 7358743"/>
                <a:gd name="connsiteX1" fmla="*/ 2685143 w 6720114"/>
                <a:gd name="connsiteY1" fmla="*/ 1204686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686629 w 6720114"/>
                <a:gd name="connsiteY2" fmla="*/ 1494971 h 7358743"/>
                <a:gd name="connsiteX3" fmla="*/ 4644572 w 6720114"/>
                <a:gd name="connsiteY3" fmla="*/ 1582057 h 7358743"/>
                <a:gd name="connsiteX4" fmla="*/ 5152572 w 6720114"/>
                <a:gd name="connsiteY4" fmla="*/ 1567543 h 7358743"/>
                <a:gd name="connsiteX5" fmla="*/ 5312229 w 6720114"/>
                <a:gd name="connsiteY5" fmla="*/ 1538514 h 7358743"/>
                <a:gd name="connsiteX6" fmla="*/ 5486400 w 6720114"/>
                <a:gd name="connsiteY6" fmla="*/ 1683657 h 7358743"/>
                <a:gd name="connsiteX7" fmla="*/ 5544457 w 6720114"/>
                <a:gd name="connsiteY7" fmla="*/ 1814286 h 7358743"/>
                <a:gd name="connsiteX8" fmla="*/ 6720114 w 6720114"/>
                <a:gd name="connsiteY8" fmla="*/ 5196114 h 7358743"/>
                <a:gd name="connsiteX9" fmla="*/ 6429829 w 6720114"/>
                <a:gd name="connsiteY9" fmla="*/ 7358743 h 7358743"/>
                <a:gd name="connsiteX10" fmla="*/ 0 w 6720114"/>
                <a:gd name="connsiteY10" fmla="*/ 7358743 h 7358743"/>
                <a:gd name="connsiteX11" fmla="*/ 14514 w 6720114"/>
                <a:gd name="connsiteY11" fmla="*/ 0 h 7358743"/>
                <a:gd name="connsiteX12" fmla="*/ 2002972 w 6720114"/>
                <a:gd name="connsiteY12" fmla="*/ 101600 h 7358743"/>
                <a:gd name="connsiteX0" fmla="*/ 2002972 w 6720114"/>
                <a:gd name="connsiteY0" fmla="*/ 101600 h 7358743"/>
                <a:gd name="connsiteX1" fmla="*/ 2481943 w 6720114"/>
                <a:gd name="connsiteY1" fmla="*/ 972458 h 7358743"/>
                <a:gd name="connsiteX2" fmla="*/ 4644572 w 6720114"/>
                <a:gd name="connsiteY2" fmla="*/ 1582057 h 7358743"/>
                <a:gd name="connsiteX3" fmla="*/ 5152572 w 6720114"/>
                <a:gd name="connsiteY3" fmla="*/ 1567543 h 7358743"/>
                <a:gd name="connsiteX4" fmla="*/ 5312229 w 6720114"/>
                <a:gd name="connsiteY4" fmla="*/ 1538514 h 7358743"/>
                <a:gd name="connsiteX5" fmla="*/ 5486400 w 6720114"/>
                <a:gd name="connsiteY5" fmla="*/ 1683657 h 7358743"/>
                <a:gd name="connsiteX6" fmla="*/ 5544457 w 6720114"/>
                <a:gd name="connsiteY6" fmla="*/ 1814286 h 7358743"/>
                <a:gd name="connsiteX7" fmla="*/ 6720114 w 6720114"/>
                <a:gd name="connsiteY7" fmla="*/ 5196114 h 7358743"/>
                <a:gd name="connsiteX8" fmla="*/ 6429829 w 6720114"/>
                <a:gd name="connsiteY8" fmla="*/ 7358743 h 7358743"/>
                <a:gd name="connsiteX9" fmla="*/ 0 w 6720114"/>
                <a:gd name="connsiteY9" fmla="*/ 7358743 h 7358743"/>
                <a:gd name="connsiteX10" fmla="*/ 14514 w 6720114"/>
                <a:gd name="connsiteY10" fmla="*/ 0 h 7358743"/>
                <a:gd name="connsiteX11" fmla="*/ 2002972 w 6720114"/>
                <a:gd name="connsiteY11"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312229 w 6720114"/>
                <a:gd name="connsiteY3" fmla="*/ 1538514 h 7358743"/>
                <a:gd name="connsiteX4" fmla="*/ 5486400 w 6720114"/>
                <a:gd name="connsiteY4" fmla="*/ 1683657 h 7358743"/>
                <a:gd name="connsiteX5" fmla="*/ 5544457 w 6720114"/>
                <a:gd name="connsiteY5" fmla="*/ 1814286 h 7358743"/>
                <a:gd name="connsiteX6" fmla="*/ 6720114 w 6720114"/>
                <a:gd name="connsiteY6" fmla="*/ 5196114 h 7358743"/>
                <a:gd name="connsiteX7" fmla="*/ 6429829 w 6720114"/>
                <a:gd name="connsiteY7" fmla="*/ 7358743 h 7358743"/>
                <a:gd name="connsiteX8" fmla="*/ 0 w 6720114"/>
                <a:gd name="connsiteY8" fmla="*/ 7358743 h 7358743"/>
                <a:gd name="connsiteX9" fmla="*/ 14514 w 6720114"/>
                <a:gd name="connsiteY9" fmla="*/ 0 h 7358743"/>
                <a:gd name="connsiteX10" fmla="*/ 2002972 w 6720114"/>
                <a:gd name="connsiteY10"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5544457 w 6720114"/>
                <a:gd name="connsiteY4" fmla="*/ 1814286 h 7358743"/>
                <a:gd name="connsiteX5" fmla="*/ 6720114 w 6720114"/>
                <a:gd name="connsiteY5" fmla="*/ 5196114 h 7358743"/>
                <a:gd name="connsiteX6" fmla="*/ 6429829 w 6720114"/>
                <a:gd name="connsiteY6" fmla="*/ 7358743 h 7358743"/>
                <a:gd name="connsiteX7" fmla="*/ 0 w 6720114"/>
                <a:gd name="connsiteY7" fmla="*/ 7358743 h 7358743"/>
                <a:gd name="connsiteX8" fmla="*/ 14514 w 6720114"/>
                <a:gd name="connsiteY8" fmla="*/ 0 h 7358743"/>
                <a:gd name="connsiteX9" fmla="*/ 2002972 w 6720114"/>
                <a:gd name="connsiteY9"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6720114 w 6720114"/>
                <a:gd name="connsiteY4" fmla="*/ 5196114 h 7358743"/>
                <a:gd name="connsiteX5" fmla="*/ 6429829 w 6720114"/>
                <a:gd name="connsiteY5" fmla="*/ 7358743 h 7358743"/>
                <a:gd name="connsiteX6" fmla="*/ 0 w 6720114"/>
                <a:gd name="connsiteY6" fmla="*/ 7358743 h 7358743"/>
                <a:gd name="connsiteX7" fmla="*/ 14514 w 6720114"/>
                <a:gd name="connsiteY7" fmla="*/ 0 h 7358743"/>
                <a:gd name="connsiteX8" fmla="*/ 2002972 w 6720114"/>
                <a:gd name="connsiteY8"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52915 w 6720114"/>
                <a:gd name="connsiteY1" fmla="*/ 899887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639664 h 7896807"/>
                <a:gd name="connsiteX1" fmla="*/ 2452915 w 6726293"/>
                <a:gd name="connsiteY1" fmla="*/ 1437951 h 7896807"/>
                <a:gd name="connsiteX2" fmla="*/ 5152572 w 6726293"/>
                <a:gd name="connsiteY2" fmla="*/ 2105607 h 7896807"/>
                <a:gd name="connsiteX3" fmla="*/ 6720114 w 6726293"/>
                <a:gd name="connsiteY3" fmla="*/ 5734178 h 7896807"/>
                <a:gd name="connsiteX4" fmla="*/ 6429829 w 6726293"/>
                <a:gd name="connsiteY4" fmla="*/ 7896807 h 7896807"/>
                <a:gd name="connsiteX5" fmla="*/ 0 w 6726293"/>
                <a:gd name="connsiteY5" fmla="*/ 7896807 h 7896807"/>
                <a:gd name="connsiteX6" fmla="*/ 14514 w 6726293"/>
                <a:gd name="connsiteY6" fmla="*/ 538064 h 7896807"/>
                <a:gd name="connsiteX7" fmla="*/ 2002972 w 6726293"/>
                <a:gd name="connsiteY7" fmla="*/ 639664 h 7896807"/>
                <a:gd name="connsiteX0" fmla="*/ 2509777 w 7233098"/>
                <a:gd name="connsiteY0" fmla="*/ 639664 h 7896807"/>
                <a:gd name="connsiteX1" fmla="*/ 2959720 w 7233098"/>
                <a:gd name="connsiteY1" fmla="*/ 1437951 h 7896807"/>
                <a:gd name="connsiteX2" fmla="*/ 5659377 w 7233098"/>
                <a:gd name="connsiteY2" fmla="*/ 2105607 h 7896807"/>
                <a:gd name="connsiteX3" fmla="*/ 7226919 w 7233098"/>
                <a:gd name="connsiteY3" fmla="*/ 5734178 h 7896807"/>
                <a:gd name="connsiteX4" fmla="*/ 6936634 w 7233098"/>
                <a:gd name="connsiteY4" fmla="*/ 7896807 h 7896807"/>
                <a:gd name="connsiteX5" fmla="*/ 506805 w 7233098"/>
                <a:gd name="connsiteY5" fmla="*/ 7896807 h 7896807"/>
                <a:gd name="connsiteX6" fmla="*/ 521319 w 7233098"/>
                <a:gd name="connsiteY6" fmla="*/ 538064 h 7896807"/>
                <a:gd name="connsiteX7" fmla="*/ 2509777 w 7233098"/>
                <a:gd name="connsiteY7" fmla="*/ 639664 h 7896807"/>
                <a:gd name="connsiteX0" fmla="*/ 2509777 w 7233098"/>
                <a:gd name="connsiteY0" fmla="*/ 370599 h 7627742"/>
                <a:gd name="connsiteX1" fmla="*/ 2959720 w 7233098"/>
                <a:gd name="connsiteY1" fmla="*/ 1168886 h 7627742"/>
                <a:gd name="connsiteX2" fmla="*/ 5659377 w 7233098"/>
                <a:gd name="connsiteY2" fmla="*/ 1836542 h 7627742"/>
                <a:gd name="connsiteX3" fmla="*/ 7226919 w 7233098"/>
                <a:gd name="connsiteY3" fmla="*/ 5465113 h 7627742"/>
                <a:gd name="connsiteX4" fmla="*/ 6936634 w 7233098"/>
                <a:gd name="connsiteY4" fmla="*/ 7627742 h 7627742"/>
                <a:gd name="connsiteX5" fmla="*/ 506805 w 7233098"/>
                <a:gd name="connsiteY5" fmla="*/ 7627742 h 7627742"/>
                <a:gd name="connsiteX6" fmla="*/ 521319 w 7233098"/>
                <a:gd name="connsiteY6" fmla="*/ 268999 h 7627742"/>
                <a:gd name="connsiteX7" fmla="*/ 2509777 w 7233098"/>
                <a:gd name="connsiteY7" fmla="*/ 370599 h 7627742"/>
                <a:gd name="connsiteX0" fmla="*/ 3163119 w 7886440"/>
                <a:gd name="connsiteY0" fmla="*/ 370599 h 7627742"/>
                <a:gd name="connsiteX1" fmla="*/ 3613062 w 7886440"/>
                <a:gd name="connsiteY1" fmla="*/ 1168886 h 7627742"/>
                <a:gd name="connsiteX2" fmla="*/ 6312719 w 7886440"/>
                <a:gd name="connsiteY2" fmla="*/ 1836542 h 7627742"/>
                <a:gd name="connsiteX3" fmla="*/ 7880261 w 7886440"/>
                <a:gd name="connsiteY3" fmla="*/ 5465113 h 7627742"/>
                <a:gd name="connsiteX4" fmla="*/ 7589976 w 7886440"/>
                <a:gd name="connsiteY4" fmla="*/ 7627742 h 7627742"/>
                <a:gd name="connsiteX5" fmla="*/ 1160147 w 7886440"/>
                <a:gd name="connsiteY5" fmla="*/ 7627742 h 7627742"/>
                <a:gd name="connsiteX6" fmla="*/ 1174661 w 7886440"/>
                <a:gd name="connsiteY6" fmla="*/ 268999 h 7627742"/>
                <a:gd name="connsiteX7" fmla="*/ 3163119 w 7886440"/>
                <a:gd name="connsiteY7" fmla="*/ 370599 h 7627742"/>
                <a:gd name="connsiteX0" fmla="*/ 3163119 w 7886440"/>
                <a:gd name="connsiteY0" fmla="*/ 370599 h 8144208"/>
                <a:gd name="connsiteX1" fmla="*/ 3613062 w 7886440"/>
                <a:gd name="connsiteY1" fmla="*/ 1168886 h 8144208"/>
                <a:gd name="connsiteX2" fmla="*/ 6312719 w 7886440"/>
                <a:gd name="connsiteY2" fmla="*/ 1836542 h 8144208"/>
                <a:gd name="connsiteX3" fmla="*/ 7880261 w 7886440"/>
                <a:gd name="connsiteY3" fmla="*/ 5465113 h 8144208"/>
                <a:gd name="connsiteX4" fmla="*/ 7589976 w 7886440"/>
                <a:gd name="connsiteY4" fmla="*/ 7627742 h 8144208"/>
                <a:gd name="connsiteX5" fmla="*/ 1160147 w 7886440"/>
                <a:gd name="connsiteY5" fmla="*/ 7627742 h 8144208"/>
                <a:gd name="connsiteX6" fmla="*/ 1174661 w 7886440"/>
                <a:gd name="connsiteY6" fmla="*/ 268999 h 8144208"/>
                <a:gd name="connsiteX7" fmla="*/ 3163119 w 7886440"/>
                <a:gd name="connsiteY7" fmla="*/ 370599 h 8144208"/>
                <a:gd name="connsiteX0" fmla="*/ 3163119 w 7886440"/>
                <a:gd name="connsiteY0" fmla="*/ 370599 h 8549963"/>
                <a:gd name="connsiteX1" fmla="*/ 3613062 w 7886440"/>
                <a:gd name="connsiteY1" fmla="*/ 1168886 h 8549963"/>
                <a:gd name="connsiteX2" fmla="*/ 6312719 w 7886440"/>
                <a:gd name="connsiteY2" fmla="*/ 1836542 h 8549963"/>
                <a:gd name="connsiteX3" fmla="*/ 7880261 w 7886440"/>
                <a:gd name="connsiteY3" fmla="*/ 5465113 h 8549963"/>
                <a:gd name="connsiteX4" fmla="*/ 7589976 w 7886440"/>
                <a:gd name="connsiteY4" fmla="*/ 7627742 h 8549963"/>
                <a:gd name="connsiteX5" fmla="*/ 1160147 w 7886440"/>
                <a:gd name="connsiteY5" fmla="*/ 7627742 h 8549963"/>
                <a:gd name="connsiteX6" fmla="*/ 1174661 w 7886440"/>
                <a:gd name="connsiteY6" fmla="*/ 268999 h 8549963"/>
                <a:gd name="connsiteX7" fmla="*/ 3163119 w 7886440"/>
                <a:gd name="connsiteY7" fmla="*/ 370599 h 8549963"/>
                <a:gd name="connsiteX0" fmla="*/ 3163119 w 8010785"/>
                <a:gd name="connsiteY0" fmla="*/ 370599 h 8549963"/>
                <a:gd name="connsiteX1" fmla="*/ 3613062 w 8010785"/>
                <a:gd name="connsiteY1" fmla="*/ 1168886 h 8549963"/>
                <a:gd name="connsiteX2" fmla="*/ 6312719 w 8010785"/>
                <a:gd name="connsiteY2" fmla="*/ 1836542 h 8549963"/>
                <a:gd name="connsiteX3" fmla="*/ 7880261 w 8010785"/>
                <a:gd name="connsiteY3" fmla="*/ 5465113 h 8549963"/>
                <a:gd name="connsiteX4" fmla="*/ 7589976 w 8010785"/>
                <a:gd name="connsiteY4" fmla="*/ 7627742 h 8549963"/>
                <a:gd name="connsiteX5" fmla="*/ 1160147 w 8010785"/>
                <a:gd name="connsiteY5" fmla="*/ 7627742 h 8549963"/>
                <a:gd name="connsiteX6" fmla="*/ 1174661 w 8010785"/>
                <a:gd name="connsiteY6" fmla="*/ 268999 h 8549963"/>
                <a:gd name="connsiteX7" fmla="*/ 3163119 w 8010785"/>
                <a:gd name="connsiteY7" fmla="*/ 370599 h 8549963"/>
                <a:gd name="connsiteX0" fmla="*/ 3163119 w 8120884"/>
                <a:gd name="connsiteY0" fmla="*/ 370599 h 8549963"/>
                <a:gd name="connsiteX1" fmla="*/ 3613062 w 8120884"/>
                <a:gd name="connsiteY1" fmla="*/ 1168886 h 8549963"/>
                <a:gd name="connsiteX2" fmla="*/ 6312719 w 8120884"/>
                <a:gd name="connsiteY2" fmla="*/ 1836542 h 8549963"/>
                <a:gd name="connsiteX3" fmla="*/ 7880261 w 8120884"/>
                <a:gd name="connsiteY3" fmla="*/ 5465113 h 8549963"/>
                <a:gd name="connsiteX4" fmla="*/ 7589976 w 8120884"/>
                <a:gd name="connsiteY4" fmla="*/ 7627742 h 8549963"/>
                <a:gd name="connsiteX5" fmla="*/ 1160147 w 8120884"/>
                <a:gd name="connsiteY5" fmla="*/ 7627742 h 8549963"/>
                <a:gd name="connsiteX6" fmla="*/ 1174661 w 8120884"/>
                <a:gd name="connsiteY6" fmla="*/ 268999 h 8549963"/>
                <a:gd name="connsiteX7" fmla="*/ 3163119 w 8120884"/>
                <a:gd name="connsiteY7" fmla="*/ 370599 h 8549963"/>
                <a:gd name="connsiteX0" fmla="*/ 3163119 w 8150802"/>
                <a:gd name="connsiteY0" fmla="*/ 370599 h 8549963"/>
                <a:gd name="connsiteX1" fmla="*/ 3613062 w 8150802"/>
                <a:gd name="connsiteY1" fmla="*/ 1168886 h 8549963"/>
                <a:gd name="connsiteX2" fmla="*/ 6312719 w 8150802"/>
                <a:gd name="connsiteY2" fmla="*/ 1836542 h 8549963"/>
                <a:gd name="connsiteX3" fmla="*/ 7937411 w 8150802"/>
                <a:gd name="connsiteY3" fmla="*/ 5446063 h 8549963"/>
                <a:gd name="connsiteX4" fmla="*/ 7589976 w 8150802"/>
                <a:gd name="connsiteY4" fmla="*/ 7627742 h 8549963"/>
                <a:gd name="connsiteX5" fmla="*/ 1160147 w 8150802"/>
                <a:gd name="connsiteY5" fmla="*/ 7627742 h 8549963"/>
                <a:gd name="connsiteX6" fmla="*/ 1174661 w 8150802"/>
                <a:gd name="connsiteY6" fmla="*/ 268999 h 8549963"/>
                <a:gd name="connsiteX7" fmla="*/ 3163119 w 8150802"/>
                <a:gd name="connsiteY7" fmla="*/ 370599 h 8549963"/>
                <a:gd name="connsiteX0" fmla="*/ 3163119 w 7991228"/>
                <a:gd name="connsiteY0" fmla="*/ 370599 h 8611402"/>
                <a:gd name="connsiteX1" fmla="*/ 3613062 w 7991228"/>
                <a:gd name="connsiteY1" fmla="*/ 1168886 h 8611402"/>
                <a:gd name="connsiteX2" fmla="*/ 6312719 w 7991228"/>
                <a:gd name="connsiteY2" fmla="*/ 1836542 h 8611402"/>
                <a:gd name="connsiteX3" fmla="*/ 7937411 w 7991228"/>
                <a:gd name="connsiteY3" fmla="*/ 5446063 h 8611402"/>
                <a:gd name="connsiteX4" fmla="*/ 6847026 w 7991228"/>
                <a:gd name="connsiteY4" fmla="*/ 7742042 h 8611402"/>
                <a:gd name="connsiteX5" fmla="*/ 1160147 w 7991228"/>
                <a:gd name="connsiteY5" fmla="*/ 7627742 h 8611402"/>
                <a:gd name="connsiteX6" fmla="*/ 1174661 w 7991228"/>
                <a:gd name="connsiteY6" fmla="*/ 268999 h 8611402"/>
                <a:gd name="connsiteX7" fmla="*/ 3163119 w 7991228"/>
                <a:gd name="connsiteY7" fmla="*/ 370599 h 8611402"/>
                <a:gd name="connsiteX0" fmla="*/ 3163119 w 7998082"/>
                <a:gd name="connsiteY0" fmla="*/ 370599 h 8611402"/>
                <a:gd name="connsiteX1" fmla="*/ 3613062 w 7998082"/>
                <a:gd name="connsiteY1" fmla="*/ 1168886 h 8611402"/>
                <a:gd name="connsiteX2" fmla="*/ 6312719 w 7998082"/>
                <a:gd name="connsiteY2" fmla="*/ 1836542 h 8611402"/>
                <a:gd name="connsiteX3" fmla="*/ 7937411 w 7998082"/>
                <a:gd name="connsiteY3" fmla="*/ 5446063 h 8611402"/>
                <a:gd name="connsiteX4" fmla="*/ 6847026 w 7998082"/>
                <a:gd name="connsiteY4" fmla="*/ 7742042 h 8611402"/>
                <a:gd name="connsiteX5" fmla="*/ 1160147 w 7998082"/>
                <a:gd name="connsiteY5" fmla="*/ 7627742 h 8611402"/>
                <a:gd name="connsiteX6" fmla="*/ 1174661 w 7998082"/>
                <a:gd name="connsiteY6" fmla="*/ 268999 h 8611402"/>
                <a:gd name="connsiteX7" fmla="*/ 3163119 w 7998082"/>
                <a:gd name="connsiteY7" fmla="*/ 370599 h 8611402"/>
                <a:gd name="connsiteX0" fmla="*/ 3163119 w 8250944"/>
                <a:gd name="connsiteY0" fmla="*/ 370599 h 8611402"/>
                <a:gd name="connsiteX1" fmla="*/ 3613062 w 8250944"/>
                <a:gd name="connsiteY1" fmla="*/ 1168886 h 8611402"/>
                <a:gd name="connsiteX2" fmla="*/ 6312719 w 8250944"/>
                <a:gd name="connsiteY2" fmla="*/ 1836542 h 8611402"/>
                <a:gd name="connsiteX3" fmla="*/ 7937411 w 8250944"/>
                <a:gd name="connsiteY3" fmla="*/ 5446063 h 8611402"/>
                <a:gd name="connsiteX4" fmla="*/ 6847026 w 8250944"/>
                <a:gd name="connsiteY4" fmla="*/ 7742042 h 8611402"/>
                <a:gd name="connsiteX5" fmla="*/ 1160147 w 8250944"/>
                <a:gd name="connsiteY5" fmla="*/ 7627742 h 8611402"/>
                <a:gd name="connsiteX6" fmla="*/ 1174661 w 8250944"/>
                <a:gd name="connsiteY6" fmla="*/ 268999 h 8611402"/>
                <a:gd name="connsiteX7" fmla="*/ 3163119 w 8250944"/>
                <a:gd name="connsiteY7" fmla="*/ 370599 h 8611402"/>
                <a:gd name="connsiteX0" fmla="*/ 3163119 w 7989338"/>
                <a:gd name="connsiteY0" fmla="*/ 370599 h 8329221"/>
                <a:gd name="connsiteX1" fmla="*/ 3613062 w 7989338"/>
                <a:gd name="connsiteY1" fmla="*/ 1168886 h 8329221"/>
                <a:gd name="connsiteX2" fmla="*/ 6312719 w 7989338"/>
                <a:gd name="connsiteY2" fmla="*/ 1836542 h 8329221"/>
                <a:gd name="connsiteX3" fmla="*/ 7937411 w 7989338"/>
                <a:gd name="connsiteY3" fmla="*/ 5446063 h 8329221"/>
                <a:gd name="connsiteX4" fmla="*/ 6847026 w 7989338"/>
                <a:gd name="connsiteY4" fmla="*/ 7742042 h 8329221"/>
                <a:gd name="connsiteX5" fmla="*/ 1160147 w 7989338"/>
                <a:gd name="connsiteY5" fmla="*/ 7627742 h 8329221"/>
                <a:gd name="connsiteX6" fmla="*/ 1174661 w 7989338"/>
                <a:gd name="connsiteY6" fmla="*/ 268999 h 8329221"/>
                <a:gd name="connsiteX7" fmla="*/ 3163119 w 7989338"/>
                <a:gd name="connsiteY7" fmla="*/ 370599 h 8329221"/>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1174661 w 7973497"/>
                <a:gd name="connsiteY0" fmla="*/ 351517 h 8498473"/>
                <a:gd name="connsiteX1" fmla="*/ 3613062 w 7973497"/>
                <a:gd name="connsiteY1" fmla="*/ 1251404 h 8498473"/>
                <a:gd name="connsiteX2" fmla="*/ 6312719 w 7973497"/>
                <a:gd name="connsiteY2" fmla="*/ 1919060 h 8498473"/>
                <a:gd name="connsiteX3" fmla="*/ 7937411 w 7973497"/>
                <a:gd name="connsiteY3" fmla="*/ 5528581 h 8498473"/>
                <a:gd name="connsiteX4" fmla="*/ 6504126 w 7973497"/>
                <a:gd name="connsiteY4" fmla="*/ 8015060 h 8498473"/>
                <a:gd name="connsiteX5" fmla="*/ 1160147 w 7973497"/>
                <a:gd name="connsiteY5" fmla="*/ 7710260 h 8498473"/>
                <a:gd name="connsiteX6" fmla="*/ 1174661 w 7973497"/>
                <a:gd name="connsiteY6" fmla="*/ 351517 h 8498473"/>
                <a:gd name="connsiteX0" fmla="*/ 71616 w 6884966"/>
                <a:gd name="connsiteY0" fmla="*/ 6458856 h 7247069"/>
                <a:gd name="connsiteX1" fmla="*/ 2524531 w 6884966"/>
                <a:gd name="connsiteY1" fmla="*/ 0 h 7247069"/>
                <a:gd name="connsiteX2" fmla="*/ 5224188 w 6884966"/>
                <a:gd name="connsiteY2" fmla="*/ 667656 h 7247069"/>
                <a:gd name="connsiteX3" fmla="*/ 6848880 w 6884966"/>
                <a:gd name="connsiteY3" fmla="*/ 4277177 h 7247069"/>
                <a:gd name="connsiteX4" fmla="*/ 5415595 w 6884966"/>
                <a:gd name="connsiteY4" fmla="*/ 6763656 h 7247069"/>
                <a:gd name="connsiteX5" fmla="*/ 71616 w 6884966"/>
                <a:gd name="connsiteY5" fmla="*/ 6458856 h 7247069"/>
                <a:gd name="connsiteX0" fmla="*/ 459997 w 7273347"/>
                <a:gd name="connsiteY0" fmla="*/ 7811406 h 8599619"/>
                <a:gd name="connsiteX1" fmla="*/ 550712 w 7273347"/>
                <a:gd name="connsiteY1" fmla="*/ 0 h 8599619"/>
                <a:gd name="connsiteX2" fmla="*/ 5612569 w 7273347"/>
                <a:gd name="connsiteY2" fmla="*/ 2020206 h 8599619"/>
                <a:gd name="connsiteX3" fmla="*/ 7237261 w 7273347"/>
                <a:gd name="connsiteY3" fmla="*/ 5629727 h 8599619"/>
                <a:gd name="connsiteX4" fmla="*/ 5803976 w 7273347"/>
                <a:gd name="connsiteY4" fmla="*/ 8116206 h 8599619"/>
                <a:gd name="connsiteX5" fmla="*/ 459997 w 7273347"/>
                <a:gd name="connsiteY5" fmla="*/ 7811406 h 8599619"/>
                <a:gd name="connsiteX0" fmla="*/ 333964 w 7147314"/>
                <a:gd name="connsiteY0" fmla="*/ 7817713 h 8605926"/>
                <a:gd name="connsiteX1" fmla="*/ 424679 w 7147314"/>
                <a:gd name="connsiteY1" fmla="*/ 6307 h 8605926"/>
                <a:gd name="connsiteX2" fmla="*/ 5486536 w 7147314"/>
                <a:gd name="connsiteY2" fmla="*/ 2026513 h 8605926"/>
                <a:gd name="connsiteX3" fmla="*/ 7111228 w 7147314"/>
                <a:gd name="connsiteY3" fmla="*/ 5636034 h 8605926"/>
                <a:gd name="connsiteX4" fmla="*/ 5677943 w 7147314"/>
                <a:gd name="connsiteY4" fmla="*/ 8122513 h 8605926"/>
                <a:gd name="connsiteX5" fmla="*/ 333964 w 7147314"/>
                <a:gd name="connsiteY5" fmla="*/ 7817713 h 8605926"/>
                <a:gd name="connsiteX0" fmla="*/ 1099492 w 7912842"/>
                <a:gd name="connsiteY0" fmla="*/ 7888086 h 8676299"/>
                <a:gd name="connsiteX1" fmla="*/ 1190207 w 7912842"/>
                <a:gd name="connsiteY1" fmla="*/ 76680 h 8676299"/>
                <a:gd name="connsiteX2" fmla="*/ 6252064 w 7912842"/>
                <a:gd name="connsiteY2" fmla="*/ 2096886 h 8676299"/>
                <a:gd name="connsiteX3" fmla="*/ 7876756 w 7912842"/>
                <a:gd name="connsiteY3" fmla="*/ 5706407 h 8676299"/>
                <a:gd name="connsiteX4" fmla="*/ 6443471 w 7912842"/>
                <a:gd name="connsiteY4" fmla="*/ 8192886 h 8676299"/>
                <a:gd name="connsiteX5" fmla="*/ 1099492 w 7912842"/>
                <a:gd name="connsiteY5" fmla="*/ 7888086 h 8676299"/>
                <a:gd name="connsiteX0" fmla="*/ 1099492 w 7912842"/>
                <a:gd name="connsiteY0" fmla="*/ 7915244 h 8703457"/>
                <a:gd name="connsiteX1" fmla="*/ 1190207 w 7912842"/>
                <a:gd name="connsiteY1" fmla="*/ 103838 h 8703457"/>
                <a:gd name="connsiteX2" fmla="*/ 6252064 w 7912842"/>
                <a:gd name="connsiteY2" fmla="*/ 2124044 h 8703457"/>
                <a:gd name="connsiteX3" fmla="*/ 7876756 w 7912842"/>
                <a:gd name="connsiteY3" fmla="*/ 5733565 h 8703457"/>
                <a:gd name="connsiteX4" fmla="*/ 6443471 w 7912842"/>
                <a:gd name="connsiteY4" fmla="*/ 8220044 h 8703457"/>
                <a:gd name="connsiteX5" fmla="*/ 1099492 w 7912842"/>
                <a:gd name="connsiteY5" fmla="*/ 7915244 h 8703457"/>
                <a:gd name="connsiteX0" fmla="*/ 467628 w 7245072"/>
                <a:gd name="connsiteY0" fmla="*/ 8160659 h 8948872"/>
                <a:gd name="connsiteX1" fmla="*/ 558343 w 7245072"/>
                <a:gd name="connsiteY1" fmla="*/ 349253 h 8948872"/>
                <a:gd name="connsiteX2" fmla="*/ 5734500 w 7245072"/>
                <a:gd name="connsiteY2" fmla="*/ 2064659 h 8948872"/>
                <a:gd name="connsiteX3" fmla="*/ 7244892 w 7245072"/>
                <a:gd name="connsiteY3" fmla="*/ 5978980 h 8948872"/>
                <a:gd name="connsiteX4" fmla="*/ 5811607 w 7245072"/>
                <a:gd name="connsiteY4" fmla="*/ 8465459 h 8948872"/>
                <a:gd name="connsiteX5" fmla="*/ 467628 w 7245072"/>
                <a:gd name="connsiteY5" fmla="*/ 8160659 h 89488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359482"/>
                <a:gd name="connsiteY0" fmla="*/ 8220059 h 8910719"/>
                <a:gd name="connsiteX1" fmla="*/ 558343 w 7359482"/>
                <a:gd name="connsiteY1" fmla="*/ 408653 h 8910719"/>
                <a:gd name="connsiteX2" fmla="*/ 5734500 w 7359482"/>
                <a:gd name="connsiteY2" fmla="*/ 2124059 h 8910719"/>
                <a:gd name="connsiteX3" fmla="*/ 7359192 w 7359482"/>
                <a:gd name="connsiteY3" fmla="*/ 6667030 h 8910719"/>
                <a:gd name="connsiteX4" fmla="*/ 5811607 w 7359482"/>
                <a:gd name="connsiteY4" fmla="*/ 8524859 h 8910719"/>
                <a:gd name="connsiteX5" fmla="*/ 467628 w 7359482"/>
                <a:gd name="connsiteY5" fmla="*/ 8220059 h 8910719"/>
                <a:gd name="connsiteX0" fmla="*/ 467628 w 7359482"/>
                <a:gd name="connsiteY0" fmla="*/ 8220059 h 8913923"/>
                <a:gd name="connsiteX1" fmla="*/ 558343 w 7359482"/>
                <a:gd name="connsiteY1" fmla="*/ 408653 h 8913923"/>
                <a:gd name="connsiteX2" fmla="*/ 5734500 w 7359482"/>
                <a:gd name="connsiteY2" fmla="*/ 2124059 h 8913923"/>
                <a:gd name="connsiteX3" fmla="*/ 7359192 w 7359482"/>
                <a:gd name="connsiteY3" fmla="*/ 6609880 h 8913923"/>
                <a:gd name="connsiteX4" fmla="*/ 5811607 w 7359482"/>
                <a:gd name="connsiteY4" fmla="*/ 8524859 h 8913923"/>
                <a:gd name="connsiteX5" fmla="*/ 467628 w 7359482"/>
                <a:gd name="connsiteY5" fmla="*/ 8220059 h 8913923"/>
                <a:gd name="connsiteX0" fmla="*/ 467628 w 7420959"/>
                <a:gd name="connsiteY0" fmla="*/ 8220059 h 8913923"/>
                <a:gd name="connsiteX1" fmla="*/ 558343 w 7420959"/>
                <a:gd name="connsiteY1" fmla="*/ 408653 h 8913923"/>
                <a:gd name="connsiteX2" fmla="*/ 5734500 w 7420959"/>
                <a:gd name="connsiteY2" fmla="*/ 2124059 h 8913923"/>
                <a:gd name="connsiteX3" fmla="*/ 7359192 w 7420959"/>
                <a:gd name="connsiteY3" fmla="*/ 6609880 h 8913923"/>
                <a:gd name="connsiteX4" fmla="*/ 5811607 w 7420959"/>
                <a:gd name="connsiteY4" fmla="*/ 8524859 h 8913923"/>
                <a:gd name="connsiteX5" fmla="*/ 467628 w 7420959"/>
                <a:gd name="connsiteY5" fmla="*/ 8220059 h 891392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05863"/>
                <a:gd name="connsiteY0" fmla="*/ 8220059 h 8944478"/>
                <a:gd name="connsiteX1" fmla="*/ 558343 w 7405863"/>
                <a:gd name="connsiteY1" fmla="*/ 408653 h 8944478"/>
                <a:gd name="connsiteX2" fmla="*/ 5734500 w 7405863"/>
                <a:gd name="connsiteY2" fmla="*/ 2124059 h 8944478"/>
                <a:gd name="connsiteX3" fmla="*/ 7397292 w 7405863"/>
                <a:gd name="connsiteY3" fmla="*/ 6819430 h 8944478"/>
                <a:gd name="connsiteX4" fmla="*/ 5106757 w 7405863"/>
                <a:gd name="connsiteY4" fmla="*/ 8620109 h 8944478"/>
                <a:gd name="connsiteX5" fmla="*/ 467628 w 7405863"/>
                <a:gd name="connsiteY5" fmla="*/ 8220059 h 8944478"/>
                <a:gd name="connsiteX0" fmla="*/ 467628 w 7405863"/>
                <a:gd name="connsiteY0" fmla="*/ 8220059 h 8924292"/>
                <a:gd name="connsiteX1" fmla="*/ 558343 w 7405863"/>
                <a:gd name="connsiteY1" fmla="*/ 408653 h 8924292"/>
                <a:gd name="connsiteX2" fmla="*/ 5734500 w 7405863"/>
                <a:gd name="connsiteY2" fmla="*/ 2124059 h 8924292"/>
                <a:gd name="connsiteX3" fmla="*/ 7397292 w 7405863"/>
                <a:gd name="connsiteY3" fmla="*/ 6819430 h 8924292"/>
                <a:gd name="connsiteX4" fmla="*/ 5106757 w 7405863"/>
                <a:gd name="connsiteY4" fmla="*/ 8620109 h 8924292"/>
                <a:gd name="connsiteX5" fmla="*/ 467628 w 7405863"/>
                <a:gd name="connsiteY5" fmla="*/ 8220059 h 8924292"/>
                <a:gd name="connsiteX0" fmla="*/ 1213886 w 8152121"/>
                <a:gd name="connsiteY0" fmla="*/ 8158588 h 8862821"/>
                <a:gd name="connsiteX1" fmla="*/ 294951 w 8152121"/>
                <a:gd name="connsiteY1" fmla="*/ 423382 h 8862821"/>
                <a:gd name="connsiteX2" fmla="*/ 6480758 w 8152121"/>
                <a:gd name="connsiteY2" fmla="*/ 2062588 h 8862821"/>
                <a:gd name="connsiteX3" fmla="*/ 8143550 w 8152121"/>
                <a:gd name="connsiteY3" fmla="*/ 6757959 h 8862821"/>
                <a:gd name="connsiteX4" fmla="*/ 5853015 w 8152121"/>
                <a:gd name="connsiteY4" fmla="*/ 8558638 h 8862821"/>
                <a:gd name="connsiteX5" fmla="*/ 1213886 w 8152121"/>
                <a:gd name="connsiteY5" fmla="*/ 8158588 h 8862821"/>
                <a:gd name="connsiteX0" fmla="*/ 1213886 w 8152121"/>
                <a:gd name="connsiteY0" fmla="*/ 8312937 h 9017170"/>
                <a:gd name="connsiteX1" fmla="*/ 294951 w 8152121"/>
                <a:gd name="connsiteY1" fmla="*/ 577731 h 9017170"/>
                <a:gd name="connsiteX2" fmla="*/ 6480758 w 8152121"/>
                <a:gd name="connsiteY2" fmla="*/ 2216937 h 9017170"/>
                <a:gd name="connsiteX3" fmla="*/ 8143550 w 8152121"/>
                <a:gd name="connsiteY3" fmla="*/ 6912308 h 9017170"/>
                <a:gd name="connsiteX4" fmla="*/ 5853015 w 8152121"/>
                <a:gd name="connsiteY4" fmla="*/ 8712987 h 9017170"/>
                <a:gd name="connsiteX5" fmla="*/ 1213886 w 8152121"/>
                <a:gd name="connsiteY5" fmla="*/ 8312937 h 9017170"/>
                <a:gd name="connsiteX0" fmla="*/ 1213886 w 8209169"/>
                <a:gd name="connsiteY0" fmla="*/ 8312937 h 9112854"/>
                <a:gd name="connsiteX1" fmla="*/ 294951 w 8209169"/>
                <a:gd name="connsiteY1" fmla="*/ 577731 h 9112854"/>
                <a:gd name="connsiteX2" fmla="*/ 6480758 w 8209169"/>
                <a:gd name="connsiteY2" fmla="*/ 2216937 h 9112854"/>
                <a:gd name="connsiteX3" fmla="*/ 8143550 w 8209169"/>
                <a:gd name="connsiteY3" fmla="*/ 6912308 h 9112854"/>
                <a:gd name="connsiteX4" fmla="*/ 4386165 w 8209169"/>
                <a:gd name="connsiteY4" fmla="*/ 8903487 h 9112854"/>
                <a:gd name="connsiteX5" fmla="*/ 1213886 w 8209169"/>
                <a:gd name="connsiteY5" fmla="*/ 8312937 h 9112854"/>
                <a:gd name="connsiteX0" fmla="*/ 1213886 w 8209169"/>
                <a:gd name="connsiteY0" fmla="*/ 8312937 h 9024456"/>
                <a:gd name="connsiteX1" fmla="*/ 294951 w 8209169"/>
                <a:gd name="connsiteY1" fmla="*/ 577731 h 9024456"/>
                <a:gd name="connsiteX2" fmla="*/ 6480758 w 8209169"/>
                <a:gd name="connsiteY2" fmla="*/ 2216937 h 9024456"/>
                <a:gd name="connsiteX3" fmla="*/ 8143550 w 8209169"/>
                <a:gd name="connsiteY3" fmla="*/ 6912308 h 9024456"/>
                <a:gd name="connsiteX4" fmla="*/ 4386165 w 8209169"/>
                <a:gd name="connsiteY4" fmla="*/ 8903487 h 9024456"/>
                <a:gd name="connsiteX5" fmla="*/ 1213886 w 8209169"/>
                <a:gd name="connsiteY5" fmla="*/ 8312937 h 9024456"/>
                <a:gd name="connsiteX0" fmla="*/ 699248 w 8418431"/>
                <a:gd name="connsiteY0" fmla="*/ 6963098 h 8811532"/>
                <a:gd name="connsiteX1" fmla="*/ 504213 w 8418431"/>
                <a:gd name="connsiteY1" fmla="*/ 485192 h 8811532"/>
                <a:gd name="connsiteX2" fmla="*/ 6690020 w 8418431"/>
                <a:gd name="connsiteY2" fmla="*/ 2124398 h 8811532"/>
                <a:gd name="connsiteX3" fmla="*/ 8352812 w 8418431"/>
                <a:gd name="connsiteY3" fmla="*/ 6819769 h 8811532"/>
                <a:gd name="connsiteX4" fmla="*/ 4595427 w 8418431"/>
                <a:gd name="connsiteY4" fmla="*/ 8810948 h 8811532"/>
                <a:gd name="connsiteX5" fmla="*/ 699248 w 8418431"/>
                <a:gd name="connsiteY5" fmla="*/ 6963098 h 8811532"/>
                <a:gd name="connsiteX0" fmla="*/ 699248 w 8418431"/>
                <a:gd name="connsiteY0" fmla="*/ 6963098 h 8811506"/>
                <a:gd name="connsiteX1" fmla="*/ 504213 w 8418431"/>
                <a:gd name="connsiteY1" fmla="*/ 485192 h 8811506"/>
                <a:gd name="connsiteX2" fmla="*/ 6690020 w 8418431"/>
                <a:gd name="connsiteY2" fmla="*/ 2124398 h 8811506"/>
                <a:gd name="connsiteX3" fmla="*/ 8352812 w 8418431"/>
                <a:gd name="connsiteY3" fmla="*/ 6819769 h 8811506"/>
                <a:gd name="connsiteX4" fmla="*/ 4595427 w 8418431"/>
                <a:gd name="connsiteY4" fmla="*/ 8810948 h 8811506"/>
                <a:gd name="connsiteX5" fmla="*/ 699248 w 8418431"/>
                <a:gd name="connsiteY5" fmla="*/ 6963098 h 8811506"/>
                <a:gd name="connsiteX0" fmla="*/ 680063 w 8399246"/>
                <a:gd name="connsiteY0" fmla="*/ 6963098 h 8813221"/>
                <a:gd name="connsiteX1" fmla="*/ 485028 w 8399246"/>
                <a:gd name="connsiteY1" fmla="*/ 485192 h 8813221"/>
                <a:gd name="connsiteX2" fmla="*/ 6670835 w 8399246"/>
                <a:gd name="connsiteY2" fmla="*/ 2124398 h 8813221"/>
                <a:gd name="connsiteX3" fmla="*/ 8333627 w 8399246"/>
                <a:gd name="connsiteY3" fmla="*/ 6819769 h 8813221"/>
                <a:gd name="connsiteX4" fmla="*/ 4576242 w 8399246"/>
                <a:gd name="connsiteY4" fmla="*/ 8810948 h 8813221"/>
                <a:gd name="connsiteX5" fmla="*/ 680063 w 8399246"/>
                <a:gd name="connsiteY5" fmla="*/ 6963098 h 8813221"/>
                <a:gd name="connsiteX0" fmla="*/ 680063 w 8399246"/>
                <a:gd name="connsiteY0" fmla="*/ 6972914 h 8823037"/>
                <a:gd name="connsiteX1" fmla="*/ 485028 w 8399246"/>
                <a:gd name="connsiteY1" fmla="*/ 495008 h 8823037"/>
                <a:gd name="connsiteX2" fmla="*/ 6670835 w 8399246"/>
                <a:gd name="connsiteY2" fmla="*/ 2134214 h 8823037"/>
                <a:gd name="connsiteX3" fmla="*/ 8333627 w 8399246"/>
                <a:gd name="connsiteY3" fmla="*/ 6829585 h 8823037"/>
                <a:gd name="connsiteX4" fmla="*/ 4576242 w 8399246"/>
                <a:gd name="connsiteY4" fmla="*/ 8820764 h 8823037"/>
                <a:gd name="connsiteX5" fmla="*/ 680063 w 8399246"/>
                <a:gd name="connsiteY5" fmla="*/ 6972914 h 8823037"/>
                <a:gd name="connsiteX0" fmla="*/ 680063 w 8398430"/>
                <a:gd name="connsiteY0" fmla="*/ 6972914 h 8823037"/>
                <a:gd name="connsiteX1" fmla="*/ 485028 w 8398430"/>
                <a:gd name="connsiteY1" fmla="*/ 495008 h 8823037"/>
                <a:gd name="connsiteX2" fmla="*/ 6670835 w 8398430"/>
                <a:gd name="connsiteY2" fmla="*/ 2134214 h 8823037"/>
                <a:gd name="connsiteX3" fmla="*/ 8333627 w 8398430"/>
                <a:gd name="connsiteY3" fmla="*/ 6829585 h 8823037"/>
                <a:gd name="connsiteX4" fmla="*/ 4576242 w 8398430"/>
                <a:gd name="connsiteY4" fmla="*/ 8820764 h 8823037"/>
                <a:gd name="connsiteX5" fmla="*/ 680063 w 8398430"/>
                <a:gd name="connsiteY5" fmla="*/ 6972914 h 8823037"/>
                <a:gd name="connsiteX0" fmla="*/ 680063 w 8325792"/>
                <a:gd name="connsiteY0" fmla="*/ 6972914 h 8822557"/>
                <a:gd name="connsiteX1" fmla="*/ 485028 w 8325792"/>
                <a:gd name="connsiteY1" fmla="*/ 495008 h 8822557"/>
                <a:gd name="connsiteX2" fmla="*/ 6670835 w 8325792"/>
                <a:gd name="connsiteY2" fmla="*/ 2134214 h 8822557"/>
                <a:gd name="connsiteX3" fmla="*/ 8257427 w 8325792"/>
                <a:gd name="connsiteY3" fmla="*/ 6848635 h 8822557"/>
                <a:gd name="connsiteX4" fmla="*/ 4576242 w 8325792"/>
                <a:gd name="connsiteY4" fmla="*/ 8820764 h 8822557"/>
                <a:gd name="connsiteX5" fmla="*/ 680063 w 8325792"/>
                <a:gd name="connsiteY5" fmla="*/ 6972914 h 8822557"/>
                <a:gd name="connsiteX0" fmla="*/ 680063 w 8394904"/>
                <a:gd name="connsiteY0" fmla="*/ 6972914 h 8822557"/>
                <a:gd name="connsiteX1" fmla="*/ 485028 w 8394904"/>
                <a:gd name="connsiteY1" fmla="*/ 495008 h 8822557"/>
                <a:gd name="connsiteX2" fmla="*/ 6670835 w 8394904"/>
                <a:gd name="connsiteY2" fmla="*/ 2134214 h 8822557"/>
                <a:gd name="connsiteX3" fmla="*/ 8257427 w 8394904"/>
                <a:gd name="connsiteY3" fmla="*/ 6848635 h 8822557"/>
                <a:gd name="connsiteX4" fmla="*/ 4576242 w 8394904"/>
                <a:gd name="connsiteY4" fmla="*/ 8820764 h 8822557"/>
                <a:gd name="connsiteX5" fmla="*/ 680063 w 8394904"/>
                <a:gd name="connsiteY5" fmla="*/ 6972914 h 8822557"/>
                <a:gd name="connsiteX0" fmla="*/ 680063 w 8377344"/>
                <a:gd name="connsiteY0" fmla="*/ 6972914 h 8833412"/>
                <a:gd name="connsiteX1" fmla="*/ 485028 w 8377344"/>
                <a:gd name="connsiteY1" fmla="*/ 495008 h 8833412"/>
                <a:gd name="connsiteX2" fmla="*/ 6670835 w 8377344"/>
                <a:gd name="connsiteY2" fmla="*/ 2134214 h 8833412"/>
                <a:gd name="connsiteX3" fmla="*/ 8238377 w 8377344"/>
                <a:gd name="connsiteY3" fmla="*/ 6543835 h 8833412"/>
                <a:gd name="connsiteX4" fmla="*/ 4576242 w 8377344"/>
                <a:gd name="connsiteY4" fmla="*/ 8820764 h 8833412"/>
                <a:gd name="connsiteX5" fmla="*/ 680063 w 8377344"/>
                <a:gd name="connsiteY5" fmla="*/ 6972914 h 8833412"/>
                <a:gd name="connsiteX0" fmla="*/ 727923 w 8425204"/>
                <a:gd name="connsiteY0" fmla="*/ 6833680 h 8687514"/>
                <a:gd name="connsiteX1" fmla="*/ 570988 w 8425204"/>
                <a:gd name="connsiteY1" fmla="*/ 565324 h 8687514"/>
                <a:gd name="connsiteX2" fmla="*/ 6718695 w 8425204"/>
                <a:gd name="connsiteY2" fmla="*/ 1994980 h 8687514"/>
                <a:gd name="connsiteX3" fmla="*/ 8286237 w 8425204"/>
                <a:gd name="connsiteY3" fmla="*/ 6404601 h 8687514"/>
                <a:gd name="connsiteX4" fmla="*/ 4624102 w 8425204"/>
                <a:gd name="connsiteY4" fmla="*/ 8681530 h 8687514"/>
                <a:gd name="connsiteX5" fmla="*/ 727923 w 8425204"/>
                <a:gd name="connsiteY5" fmla="*/ 6833680 h 8687514"/>
                <a:gd name="connsiteX0" fmla="*/ 967317 w 8664598"/>
                <a:gd name="connsiteY0" fmla="*/ 6957107 h 8810941"/>
                <a:gd name="connsiteX1" fmla="*/ 810382 w 8664598"/>
                <a:gd name="connsiteY1" fmla="*/ 688751 h 8810941"/>
                <a:gd name="connsiteX2" fmla="*/ 6958089 w 8664598"/>
                <a:gd name="connsiteY2" fmla="*/ 2118407 h 8810941"/>
                <a:gd name="connsiteX3" fmla="*/ 8525631 w 8664598"/>
                <a:gd name="connsiteY3" fmla="*/ 6528028 h 8810941"/>
                <a:gd name="connsiteX4" fmla="*/ 4863496 w 8664598"/>
                <a:gd name="connsiteY4" fmla="*/ 8804957 h 8810941"/>
                <a:gd name="connsiteX5" fmla="*/ 967317 w 8664598"/>
                <a:gd name="connsiteY5" fmla="*/ 6957107 h 8810941"/>
                <a:gd name="connsiteX0" fmla="*/ 826361 w 8523642"/>
                <a:gd name="connsiteY0" fmla="*/ 6817318 h 8671152"/>
                <a:gd name="connsiteX1" fmla="*/ 669426 w 8523642"/>
                <a:gd name="connsiteY1" fmla="*/ 548962 h 8671152"/>
                <a:gd name="connsiteX2" fmla="*/ 6817133 w 8523642"/>
                <a:gd name="connsiteY2" fmla="*/ 1978618 h 8671152"/>
                <a:gd name="connsiteX3" fmla="*/ 8384675 w 8523642"/>
                <a:gd name="connsiteY3" fmla="*/ 6388239 h 8671152"/>
                <a:gd name="connsiteX4" fmla="*/ 4722540 w 8523642"/>
                <a:gd name="connsiteY4" fmla="*/ 8665168 h 8671152"/>
                <a:gd name="connsiteX5" fmla="*/ 826361 w 8523642"/>
                <a:gd name="connsiteY5" fmla="*/ 6817318 h 8671152"/>
                <a:gd name="connsiteX0" fmla="*/ 809878 w 8507159"/>
                <a:gd name="connsiteY0" fmla="*/ 6957107 h 8810941"/>
                <a:gd name="connsiteX1" fmla="*/ 652943 w 8507159"/>
                <a:gd name="connsiteY1" fmla="*/ 688751 h 8810941"/>
                <a:gd name="connsiteX2" fmla="*/ 6800650 w 8507159"/>
                <a:gd name="connsiteY2" fmla="*/ 2118407 h 8810941"/>
                <a:gd name="connsiteX3" fmla="*/ 8368192 w 8507159"/>
                <a:gd name="connsiteY3" fmla="*/ 6528028 h 8810941"/>
                <a:gd name="connsiteX4" fmla="*/ 4706057 w 8507159"/>
                <a:gd name="connsiteY4" fmla="*/ 8804957 h 8810941"/>
                <a:gd name="connsiteX5" fmla="*/ 809878 w 8507159"/>
                <a:gd name="connsiteY5" fmla="*/ 6957107 h 8810941"/>
                <a:gd name="connsiteX0" fmla="*/ 809878 w 8507159"/>
                <a:gd name="connsiteY0" fmla="*/ 6836052 h 8689619"/>
                <a:gd name="connsiteX1" fmla="*/ 652943 w 8507159"/>
                <a:gd name="connsiteY1" fmla="*/ 758196 h 8689619"/>
                <a:gd name="connsiteX2" fmla="*/ 6800650 w 8507159"/>
                <a:gd name="connsiteY2" fmla="*/ 1997352 h 8689619"/>
                <a:gd name="connsiteX3" fmla="*/ 8368192 w 8507159"/>
                <a:gd name="connsiteY3" fmla="*/ 6406973 h 8689619"/>
                <a:gd name="connsiteX4" fmla="*/ 4706057 w 8507159"/>
                <a:gd name="connsiteY4" fmla="*/ 8683902 h 8689619"/>
                <a:gd name="connsiteX5" fmla="*/ 809878 w 8507159"/>
                <a:gd name="connsiteY5" fmla="*/ 6836052 h 8689619"/>
                <a:gd name="connsiteX0" fmla="*/ 740160 w 8387241"/>
                <a:gd name="connsiteY0" fmla="*/ 6716272 h 8569839"/>
                <a:gd name="connsiteX1" fmla="*/ 583225 w 8387241"/>
                <a:gd name="connsiteY1" fmla="*/ 638416 h 8569839"/>
                <a:gd name="connsiteX2" fmla="*/ 6902382 w 8387241"/>
                <a:gd name="connsiteY2" fmla="*/ 1877572 h 8569839"/>
                <a:gd name="connsiteX3" fmla="*/ 8298474 w 8387241"/>
                <a:gd name="connsiteY3" fmla="*/ 6287193 h 8569839"/>
                <a:gd name="connsiteX4" fmla="*/ 4636339 w 8387241"/>
                <a:gd name="connsiteY4" fmla="*/ 8564122 h 8569839"/>
                <a:gd name="connsiteX5" fmla="*/ 740160 w 8387241"/>
                <a:gd name="connsiteY5" fmla="*/ 6716272 h 8569839"/>
                <a:gd name="connsiteX0" fmla="*/ 740160 w 8389803"/>
                <a:gd name="connsiteY0" fmla="*/ 6716272 h 8569839"/>
                <a:gd name="connsiteX1" fmla="*/ 583225 w 8389803"/>
                <a:gd name="connsiteY1" fmla="*/ 638416 h 8569839"/>
                <a:gd name="connsiteX2" fmla="*/ 6902382 w 8389803"/>
                <a:gd name="connsiteY2" fmla="*/ 1877572 h 8569839"/>
                <a:gd name="connsiteX3" fmla="*/ 8298474 w 8389803"/>
                <a:gd name="connsiteY3" fmla="*/ 6287193 h 8569839"/>
                <a:gd name="connsiteX4" fmla="*/ 4636339 w 8389803"/>
                <a:gd name="connsiteY4" fmla="*/ 8564122 h 8569839"/>
                <a:gd name="connsiteX5" fmla="*/ 740160 w 8389803"/>
                <a:gd name="connsiteY5" fmla="*/ 6716272 h 8569839"/>
                <a:gd name="connsiteX0" fmla="*/ 740160 w 8389803"/>
                <a:gd name="connsiteY0" fmla="*/ 6330030 h 8183597"/>
                <a:gd name="connsiteX1" fmla="*/ 583225 w 8389803"/>
                <a:gd name="connsiteY1" fmla="*/ 252174 h 8183597"/>
                <a:gd name="connsiteX2" fmla="*/ 6902382 w 8389803"/>
                <a:gd name="connsiteY2" fmla="*/ 1491330 h 8183597"/>
                <a:gd name="connsiteX3" fmla="*/ 8298474 w 8389803"/>
                <a:gd name="connsiteY3" fmla="*/ 5900951 h 8183597"/>
                <a:gd name="connsiteX4" fmla="*/ 4636339 w 8389803"/>
                <a:gd name="connsiteY4" fmla="*/ 8177880 h 8183597"/>
                <a:gd name="connsiteX5" fmla="*/ 740160 w 8389803"/>
                <a:gd name="connsiteY5" fmla="*/ 6330030 h 8183597"/>
                <a:gd name="connsiteX0" fmla="*/ 740160 w 8438243"/>
                <a:gd name="connsiteY0" fmla="*/ 6343609 h 8197176"/>
                <a:gd name="connsiteX1" fmla="*/ 583225 w 8438243"/>
                <a:gd name="connsiteY1" fmla="*/ 265753 h 8197176"/>
                <a:gd name="connsiteX2" fmla="*/ 6902382 w 8438243"/>
                <a:gd name="connsiteY2" fmla="*/ 1504909 h 8197176"/>
                <a:gd name="connsiteX3" fmla="*/ 8298474 w 8438243"/>
                <a:gd name="connsiteY3" fmla="*/ 5914530 h 8197176"/>
                <a:gd name="connsiteX4" fmla="*/ 4636339 w 8438243"/>
                <a:gd name="connsiteY4" fmla="*/ 8191459 h 8197176"/>
                <a:gd name="connsiteX5" fmla="*/ 740160 w 8438243"/>
                <a:gd name="connsiteY5" fmla="*/ 6343609 h 8197176"/>
                <a:gd name="connsiteX0" fmla="*/ 755143 w 8505852"/>
                <a:gd name="connsiteY0" fmla="*/ 6332156 h 8185723"/>
                <a:gd name="connsiteX1" fmla="*/ 598208 w 8505852"/>
                <a:gd name="connsiteY1" fmla="*/ 254300 h 8185723"/>
                <a:gd name="connsiteX2" fmla="*/ 7126915 w 8505852"/>
                <a:gd name="connsiteY2" fmla="*/ 1550606 h 8185723"/>
                <a:gd name="connsiteX3" fmla="*/ 8313457 w 8505852"/>
                <a:gd name="connsiteY3" fmla="*/ 5903077 h 8185723"/>
                <a:gd name="connsiteX4" fmla="*/ 4651322 w 8505852"/>
                <a:gd name="connsiteY4" fmla="*/ 8180006 h 8185723"/>
                <a:gd name="connsiteX5" fmla="*/ 755143 w 8505852"/>
                <a:gd name="connsiteY5" fmla="*/ 6332156 h 8185723"/>
                <a:gd name="connsiteX0" fmla="*/ 1247248 w 8994743"/>
                <a:gd name="connsiteY0" fmla="*/ 5877099 h 7730005"/>
                <a:gd name="connsiteX1" fmla="*/ 442613 w 8994743"/>
                <a:gd name="connsiteY1" fmla="*/ 351693 h 7730005"/>
                <a:gd name="connsiteX2" fmla="*/ 7619020 w 8994743"/>
                <a:gd name="connsiteY2" fmla="*/ 1095549 h 7730005"/>
                <a:gd name="connsiteX3" fmla="*/ 8805562 w 8994743"/>
                <a:gd name="connsiteY3" fmla="*/ 5448020 h 7730005"/>
                <a:gd name="connsiteX4" fmla="*/ 5143427 w 8994743"/>
                <a:gd name="connsiteY4" fmla="*/ 7724949 h 7730005"/>
                <a:gd name="connsiteX5" fmla="*/ 1247248 w 8994743"/>
                <a:gd name="connsiteY5" fmla="*/ 5877099 h 7730005"/>
                <a:gd name="connsiteX0" fmla="*/ 1341563 w 9092583"/>
                <a:gd name="connsiteY0" fmla="*/ 5446110 h 7298455"/>
                <a:gd name="connsiteX1" fmla="*/ 422628 w 9092583"/>
                <a:gd name="connsiteY1" fmla="*/ 511254 h 7298455"/>
                <a:gd name="connsiteX2" fmla="*/ 7713335 w 9092583"/>
                <a:gd name="connsiteY2" fmla="*/ 664560 h 7298455"/>
                <a:gd name="connsiteX3" fmla="*/ 8899877 w 9092583"/>
                <a:gd name="connsiteY3" fmla="*/ 5017031 h 7298455"/>
                <a:gd name="connsiteX4" fmla="*/ 5237742 w 9092583"/>
                <a:gd name="connsiteY4" fmla="*/ 7293960 h 7298455"/>
                <a:gd name="connsiteX5" fmla="*/ 1341563 w 9092583"/>
                <a:gd name="connsiteY5" fmla="*/ 5446110 h 7298455"/>
                <a:gd name="connsiteX0" fmla="*/ 602920 w 9630290"/>
                <a:gd name="connsiteY0" fmla="*/ 5405397 h 7294971"/>
                <a:gd name="connsiteX1" fmla="*/ 960335 w 9630290"/>
                <a:gd name="connsiteY1" fmla="*/ 508641 h 7294971"/>
                <a:gd name="connsiteX2" fmla="*/ 8251042 w 9630290"/>
                <a:gd name="connsiteY2" fmla="*/ 661947 h 7294971"/>
                <a:gd name="connsiteX3" fmla="*/ 9437584 w 9630290"/>
                <a:gd name="connsiteY3" fmla="*/ 5014418 h 7294971"/>
                <a:gd name="connsiteX4" fmla="*/ 5775449 w 9630290"/>
                <a:gd name="connsiteY4" fmla="*/ 7291347 h 7294971"/>
                <a:gd name="connsiteX5" fmla="*/ 602920 w 9630290"/>
                <a:gd name="connsiteY5" fmla="*/ 5405397 h 7294971"/>
                <a:gd name="connsiteX0" fmla="*/ 569265 w 9634436"/>
                <a:gd name="connsiteY0" fmla="*/ 5405397 h 6449465"/>
                <a:gd name="connsiteX1" fmla="*/ 926680 w 9634436"/>
                <a:gd name="connsiteY1" fmla="*/ 508641 h 6449465"/>
                <a:gd name="connsiteX2" fmla="*/ 8217387 w 9634436"/>
                <a:gd name="connsiteY2" fmla="*/ 661947 h 6449465"/>
                <a:gd name="connsiteX3" fmla="*/ 9403929 w 9634436"/>
                <a:gd name="connsiteY3" fmla="*/ 5014418 h 6449465"/>
                <a:gd name="connsiteX4" fmla="*/ 5227444 w 9634436"/>
                <a:gd name="connsiteY4" fmla="*/ 6434097 h 6449465"/>
                <a:gd name="connsiteX5" fmla="*/ 569265 w 9634436"/>
                <a:gd name="connsiteY5" fmla="*/ 5405397 h 6449465"/>
                <a:gd name="connsiteX0" fmla="*/ 564328 w 9635105"/>
                <a:gd name="connsiteY0" fmla="*/ 5405397 h 6325392"/>
                <a:gd name="connsiteX1" fmla="*/ 921743 w 9635105"/>
                <a:gd name="connsiteY1" fmla="*/ 508641 h 6325392"/>
                <a:gd name="connsiteX2" fmla="*/ 8212450 w 9635105"/>
                <a:gd name="connsiteY2" fmla="*/ 661947 h 6325392"/>
                <a:gd name="connsiteX3" fmla="*/ 9398992 w 9635105"/>
                <a:gd name="connsiteY3" fmla="*/ 5014418 h 6325392"/>
                <a:gd name="connsiteX4" fmla="*/ 5146307 w 9635105"/>
                <a:gd name="connsiteY4" fmla="*/ 6300747 h 6325392"/>
                <a:gd name="connsiteX5" fmla="*/ 564328 w 9635105"/>
                <a:gd name="connsiteY5" fmla="*/ 5405397 h 6325392"/>
                <a:gd name="connsiteX0" fmla="*/ 766723 w 9848717"/>
                <a:gd name="connsiteY0" fmla="*/ 6577032 h 7537397"/>
                <a:gd name="connsiteX1" fmla="*/ 781238 w 9848717"/>
                <a:gd name="connsiteY1" fmla="*/ 232476 h 7537397"/>
                <a:gd name="connsiteX2" fmla="*/ 8414845 w 9848717"/>
                <a:gd name="connsiteY2" fmla="*/ 1833582 h 7537397"/>
                <a:gd name="connsiteX3" fmla="*/ 9601387 w 9848717"/>
                <a:gd name="connsiteY3" fmla="*/ 6186053 h 7537397"/>
                <a:gd name="connsiteX4" fmla="*/ 5348702 w 9848717"/>
                <a:gd name="connsiteY4" fmla="*/ 7472382 h 7537397"/>
                <a:gd name="connsiteX5" fmla="*/ 766723 w 9848717"/>
                <a:gd name="connsiteY5" fmla="*/ 6577032 h 7537397"/>
                <a:gd name="connsiteX0" fmla="*/ 766723 w 9589370"/>
                <a:gd name="connsiteY0" fmla="*/ 6580266 h 7526524"/>
                <a:gd name="connsiteX1" fmla="*/ 781238 w 9589370"/>
                <a:gd name="connsiteY1" fmla="*/ 235710 h 7526524"/>
                <a:gd name="connsiteX2" fmla="*/ 8414845 w 9589370"/>
                <a:gd name="connsiteY2" fmla="*/ 1836816 h 7526524"/>
                <a:gd name="connsiteX3" fmla="*/ 9258487 w 9589370"/>
                <a:gd name="connsiteY3" fmla="*/ 6379787 h 7526524"/>
                <a:gd name="connsiteX4" fmla="*/ 5348702 w 9589370"/>
                <a:gd name="connsiteY4" fmla="*/ 7475616 h 7526524"/>
                <a:gd name="connsiteX5" fmla="*/ 766723 w 9589370"/>
                <a:gd name="connsiteY5" fmla="*/ 6580266 h 7526524"/>
                <a:gd name="connsiteX0" fmla="*/ 766723 w 9739349"/>
                <a:gd name="connsiteY0" fmla="*/ 6580266 h 7526524"/>
                <a:gd name="connsiteX1" fmla="*/ 781238 w 9739349"/>
                <a:gd name="connsiteY1" fmla="*/ 235710 h 7526524"/>
                <a:gd name="connsiteX2" fmla="*/ 8414845 w 9739349"/>
                <a:gd name="connsiteY2" fmla="*/ 1836816 h 7526524"/>
                <a:gd name="connsiteX3" fmla="*/ 9258487 w 9739349"/>
                <a:gd name="connsiteY3" fmla="*/ 6379787 h 7526524"/>
                <a:gd name="connsiteX4" fmla="*/ 5348702 w 9739349"/>
                <a:gd name="connsiteY4" fmla="*/ 7475616 h 7526524"/>
                <a:gd name="connsiteX5" fmla="*/ 766723 w 9739349"/>
                <a:gd name="connsiteY5" fmla="*/ 6580266 h 7526524"/>
                <a:gd name="connsiteX0" fmla="*/ 175852 w 9089654"/>
                <a:gd name="connsiteY0" fmla="*/ 6291481 h 7226143"/>
                <a:gd name="connsiteX1" fmla="*/ 1619117 w 9089654"/>
                <a:gd name="connsiteY1" fmla="*/ 270775 h 7226143"/>
                <a:gd name="connsiteX2" fmla="*/ 7823974 w 9089654"/>
                <a:gd name="connsiteY2" fmla="*/ 1548031 h 7226143"/>
                <a:gd name="connsiteX3" fmla="*/ 8667616 w 9089654"/>
                <a:gd name="connsiteY3" fmla="*/ 6091002 h 7226143"/>
                <a:gd name="connsiteX4" fmla="*/ 4757831 w 9089654"/>
                <a:gd name="connsiteY4" fmla="*/ 7186831 h 7226143"/>
                <a:gd name="connsiteX5" fmla="*/ 175852 w 9089654"/>
                <a:gd name="connsiteY5" fmla="*/ 6291481 h 7226143"/>
                <a:gd name="connsiteX0" fmla="*/ 178029 w 9072781"/>
                <a:gd name="connsiteY0" fmla="*/ 6454460 h 7293316"/>
                <a:gd name="connsiteX1" fmla="*/ 1602244 w 9072781"/>
                <a:gd name="connsiteY1" fmla="*/ 281354 h 7293316"/>
                <a:gd name="connsiteX2" fmla="*/ 7807101 w 9072781"/>
                <a:gd name="connsiteY2" fmla="*/ 1558610 h 7293316"/>
                <a:gd name="connsiteX3" fmla="*/ 8650743 w 9072781"/>
                <a:gd name="connsiteY3" fmla="*/ 6101581 h 7293316"/>
                <a:gd name="connsiteX4" fmla="*/ 4740958 w 9072781"/>
                <a:gd name="connsiteY4" fmla="*/ 7197410 h 7293316"/>
                <a:gd name="connsiteX5" fmla="*/ 178029 w 9072781"/>
                <a:gd name="connsiteY5" fmla="*/ 6454460 h 7293316"/>
                <a:gd name="connsiteX0" fmla="*/ 180408 w 8965049"/>
                <a:gd name="connsiteY0" fmla="*/ 6405590 h 7244446"/>
                <a:gd name="connsiteX1" fmla="*/ 1604623 w 8965049"/>
                <a:gd name="connsiteY1" fmla="*/ 232484 h 7244446"/>
                <a:gd name="connsiteX2" fmla="*/ 7923780 w 8965049"/>
                <a:gd name="connsiteY2" fmla="*/ 1757390 h 7244446"/>
                <a:gd name="connsiteX3" fmla="*/ 8653122 w 8965049"/>
                <a:gd name="connsiteY3" fmla="*/ 6052711 h 7244446"/>
                <a:gd name="connsiteX4" fmla="*/ 4743337 w 8965049"/>
                <a:gd name="connsiteY4" fmla="*/ 7148540 h 7244446"/>
                <a:gd name="connsiteX5" fmla="*/ 180408 w 8965049"/>
                <a:gd name="connsiteY5" fmla="*/ 6405590 h 7244446"/>
                <a:gd name="connsiteX0" fmla="*/ 180408 w 8714215"/>
                <a:gd name="connsiteY0" fmla="*/ 6406921 h 7240324"/>
                <a:gd name="connsiteX1" fmla="*/ 1604623 w 8714215"/>
                <a:gd name="connsiteY1" fmla="*/ 233815 h 7240324"/>
                <a:gd name="connsiteX2" fmla="*/ 7923780 w 8714215"/>
                <a:gd name="connsiteY2" fmla="*/ 1758721 h 7240324"/>
                <a:gd name="connsiteX3" fmla="*/ 8272122 w 8714215"/>
                <a:gd name="connsiteY3" fmla="*/ 6130242 h 7240324"/>
                <a:gd name="connsiteX4" fmla="*/ 4743337 w 8714215"/>
                <a:gd name="connsiteY4" fmla="*/ 7149871 h 7240324"/>
                <a:gd name="connsiteX5" fmla="*/ 180408 w 8714215"/>
                <a:gd name="connsiteY5" fmla="*/ 6406921 h 7240324"/>
                <a:gd name="connsiteX0" fmla="*/ 180408 w 8782033"/>
                <a:gd name="connsiteY0" fmla="*/ 6406921 h 7240324"/>
                <a:gd name="connsiteX1" fmla="*/ 1604623 w 8782033"/>
                <a:gd name="connsiteY1" fmla="*/ 233815 h 7240324"/>
                <a:gd name="connsiteX2" fmla="*/ 7923780 w 8782033"/>
                <a:gd name="connsiteY2" fmla="*/ 1758721 h 7240324"/>
                <a:gd name="connsiteX3" fmla="*/ 8272122 w 8782033"/>
                <a:gd name="connsiteY3" fmla="*/ 6130242 h 7240324"/>
                <a:gd name="connsiteX4" fmla="*/ 4743337 w 8782033"/>
                <a:gd name="connsiteY4" fmla="*/ 7149871 h 7240324"/>
                <a:gd name="connsiteX5" fmla="*/ 180408 w 8782033"/>
                <a:gd name="connsiteY5" fmla="*/ 6406921 h 7240324"/>
                <a:gd name="connsiteX0" fmla="*/ 182022 w 8757957"/>
                <a:gd name="connsiteY0" fmla="*/ 6384039 h 7217442"/>
                <a:gd name="connsiteX1" fmla="*/ 1606237 w 8757957"/>
                <a:gd name="connsiteY1" fmla="*/ 210933 h 7217442"/>
                <a:gd name="connsiteX2" fmla="*/ 8001594 w 8757957"/>
                <a:gd name="connsiteY2" fmla="*/ 1869189 h 7217442"/>
                <a:gd name="connsiteX3" fmla="*/ 8273736 w 8757957"/>
                <a:gd name="connsiteY3" fmla="*/ 6107360 h 7217442"/>
                <a:gd name="connsiteX4" fmla="*/ 4744951 w 8757957"/>
                <a:gd name="connsiteY4" fmla="*/ 7126989 h 7217442"/>
                <a:gd name="connsiteX5" fmla="*/ 182022 w 8757957"/>
                <a:gd name="connsiteY5" fmla="*/ 6384039 h 7217442"/>
                <a:gd name="connsiteX0" fmla="*/ 182022 w 8831663"/>
                <a:gd name="connsiteY0" fmla="*/ 6400927 h 7234330"/>
                <a:gd name="connsiteX1" fmla="*/ 1606237 w 8831663"/>
                <a:gd name="connsiteY1" fmla="*/ 227821 h 7234330"/>
                <a:gd name="connsiteX2" fmla="*/ 8001594 w 8831663"/>
                <a:gd name="connsiteY2" fmla="*/ 1886077 h 7234330"/>
                <a:gd name="connsiteX3" fmla="*/ 8273736 w 8831663"/>
                <a:gd name="connsiteY3" fmla="*/ 6124248 h 7234330"/>
                <a:gd name="connsiteX4" fmla="*/ 4744951 w 8831663"/>
                <a:gd name="connsiteY4" fmla="*/ 7143877 h 7234330"/>
                <a:gd name="connsiteX5" fmla="*/ 182022 w 8831663"/>
                <a:gd name="connsiteY5" fmla="*/ 6400927 h 7234330"/>
                <a:gd name="connsiteX0" fmla="*/ 182022 w 8908099"/>
                <a:gd name="connsiteY0" fmla="*/ 6429545 h 7262948"/>
                <a:gd name="connsiteX1" fmla="*/ 1606237 w 8908099"/>
                <a:gd name="connsiteY1" fmla="*/ 256439 h 7262948"/>
                <a:gd name="connsiteX2" fmla="*/ 8001594 w 8908099"/>
                <a:gd name="connsiteY2" fmla="*/ 1914695 h 7262948"/>
                <a:gd name="connsiteX3" fmla="*/ 8273736 w 8908099"/>
                <a:gd name="connsiteY3" fmla="*/ 6152866 h 7262948"/>
                <a:gd name="connsiteX4" fmla="*/ 4744951 w 8908099"/>
                <a:gd name="connsiteY4" fmla="*/ 7172495 h 7262948"/>
                <a:gd name="connsiteX5" fmla="*/ 182022 w 8908099"/>
                <a:gd name="connsiteY5" fmla="*/ 6429545 h 7262948"/>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93271"/>
                <a:gd name="connsiteY0" fmla="*/ 6429545 h 7515869"/>
                <a:gd name="connsiteX1" fmla="*/ 1594454 w 8993271"/>
                <a:gd name="connsiteY1" fmla="*/ 256439 h 7515869"/>
                <a:gd name="connsiteX2" fmla="*/ 7989811 w 8993271"/>
                <a:gd name="connsiteY2" fmla="*/ 1914695 h 7515869"/>
                <a:gd name="connsiteX3" fmla="*/ 8261953 w 8993271"/>
                <a:gd name="connsiteY3" fmla="*/ 6152866 h 7515869"/>
                <a:gd name="connsiteX4" fmla="*/ 4561718 w 8993271"/>
                <a:gd name="connsiteY4" fmla="*/ 7515395 h 7515869"/>
                <a:gd name="connsiteX5" fmla="*/ 170239 w 8993271"/>
                <a:gd name="connsiteY5" fmla="*/ 6429545 h 7515869"/>
                <a:gd name="connsiteX0" fmla="*/ 170239 w 8785520"/>
                <a:gd name="connsiteY0" fmla="*/ 6381142 h 7500789"/>
                <a:gd name="connsiteX1" fmla="*/ 1594454 w 8785520"/>
                <a:gd name="connsiteY1" fmla="*/ 208036 h 7500789"/>
                <a:gd name="connsiteX2" fmla="*/ 7989811 w 8785520"/>
                <a:gd name="connsiteY2" fmla="*/ 1866292 h 7500789"/>
                <a:gd name="connsiteX3" fmla="*/ 8147653 w 8785520"/>
                <a:gd name="connsiteY3" fmla="*/ 5913963 h 7500789"/>
                <a:gd name="connsiteX4" fmla="*/ 4561718 w 8785520"/>
                <a:gd name="connsiteY4" fmla="*/ 7466992 h 7500789"/>
                <a:gd name="connsiteX5" fmla="*/ 170239 w 8785520"/>
                <a:gd name="connsiteY5" fmla="*/ 6381142 h 7500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85520" h="7500789">
                  <a:moveTo>
                    <a:pt x="170239" y="6381142"/>
                  </a:moveTo>
                  <a:cubicBezTo>
                    <a:pt x="-324305" y="5171316"/>
                    <a:pt x="291192" y="960511"/>
                    <a:pt x="1594454" y="208036"/>
                  </a:cubicBezTo>
                  <a:cubicBezTo>
                    <a:pt x="2897716" y="-544439"/>
                    <a:pt x="6897611" y="915304"/>
                    <a:pt x="7989811" y="1866292"/>
                  </a:cubicBezTo>
                  <a:cubicBezTo>
                    <a:pt x="9082011" y="2817280"/>
                    <a:pt x="8966652" y="4713813"/>
                    <a:pt x="8147653" y="5913963"/>
                  </a:cubicBezTo>
                  <a:cubicBezTo>
                    <a:pt x="7328654" y="7114113"/>
                    <a:pt x="5891287" y="7389129"/>
                    <a:pt x="4561718" y="7466992"/>
                  </a:cubicBezTo>
                  <a:cubicBezTo>
                    <a:pt x="3232149" y="7544855"/>
                    <a:pt x="664783" y="7590968"/>
                    <a:pt x="170239" y="6381142"/>
                  </a:cubicBez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2171A"/>
                </a:solidFill>
                <a:effectLst/>
                <a:uLnTx/>
                <a:uFillTx/>
                <a:latin typeface="Calibri" panose="020F0502020204030204"/>
                <a:ea typeface="+mn-ea"/>
                <a:cs typeface="+mn-cs"/>
              </a:endParaRPr>
            </a:p>
          </p:txBody>
        </p:sp>
        <p:pic>
          <p:nvPicPr>
            <p:cNvPr id="9" name="Picture Placeholder 23">
              <a:extLst>
                <a:ext uri="{FF2B5EF4-FFF2-40B4-BE49-F238E27FC236}">
                  <a16:creationId xmlns:a16="http://schemas.microsoft.com/office/drawing/2014/main" id="{8583A906-0382-4CA0-AB56-F9D101B1BE65}"/>
                </a:ext>
              </a:extLst>
            </p:cNvPr>
            <p:cNvPicPr>
              <a:picLocks noChangeAspect="1"/>
            </p:cNvPicPr>
            <p:nvPr/>
          </p:nvPicPr>
          <p:blipFill>
            <a:blip r:embed="rId3" cstate="email">
              <a:extLst>
                <a:ext uri="{28A0092B-C50C-407E-A947-70E740481C1C}">
                  <a14:useLocalDpi xmlns:a14="http://schemas.microsoft.com/office/drawing/2010/main"/>
                </a:ext>
              </a:extLst>
            </a:blip>
            <a:srcRect/>
            <a:stretch/>
          </p:blipFill>
          <p:spPr>
            <a:xfrm>
              <a:off x="1156686" y="1884377"/>
              <a:ext cx="2117565" cy="2130751"/>
            </a:xfrm>
            <a:custGeom>
              <a:avLst/>
              <a:gdLst>
                <a:gd name="connsiteX0" fmla="*/ 3830666 w 9809164"/>
                <a:gd name="connsiteY0" fmla="*/ 1942 h 9870245"/>
                <a:gd name="connsiteX1" fmla="*/ 7251699 w 9809164"/>
                <a:gd name="connsiteY1" fmla="*/ 1828081 h 9870245"/>
                <a:gd name="connsiteX2" fmla="*/ 9689381 w 9809164"/>
                <a:gd name="connsiteY2" fmla="*/ 6295641 h 9870245"/>
                <a:gd name="connsiteX3" fmla="*/ 3486991 w 9809164"/>
                <a:gd name="connsiteY3" fmla="*/ 9807026 h 9870245"/>
                <a:gd name="connsiteX4" fmla="*/ 764 w 9809164"/>
                <a:gd name="connsiteY4" fmla="*/ 3242399 h 9870245"/>
                <a:gd name="connsiteX5" fmla="*/ 3237771 w 9809164"/>
                <a:gd name="connsiteY5" fmla="*/ 34593 h 9870245"/>
                <a:gd name="connsiteX6" fmla="*/ 3830666 w 9809164"/>
                <a:gd name="connsiteY6" fmla="*/ 1942 h 9870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09164" h="9870245">
                  <a:moveTo>
                    <a:pt x="3830666" y="1942"/>
                  </a:moveTo>
                  <a:cubicBezTo>
                    <a:pt x="5182052" y="48235"/>
                    <a:pt x="6310839" y="915011"/>
                    <a:pt x="7251699" y="1828081"/>
                  </a:cubicBezTo>
                  <a:cubicBezTo>
                    <a:pt x="8326967" y="2871589"/>
                    <a:pt x="10316833" y="4965816"/>
                    <a:pt x="9689381" y="6295641"/>
                  </a:cubicBezTo>
                  <a:cubicBezTo>
                    <a:pt x="9061930" y="7625465"/>
                    <a:pt x="5101760" y="10315899"/>
                    <a:pt x="3486991" y="9807026"/>
                  </a:cubicBezTo>
                  <a:cubicBezTo>
                    <a:pt x="1872221" y="9298152"/>
                    <a:pt x="42301" y="4871138"/>
                    <a:pt x="764" y="3242399"/>
                  </a:cubicBezTo>
                  <a:cubicBezTo>
                    <a:pt x="-40773" y="1613660"/>
                    <a:pt x="1619836" y="267657"/>
                    <a:pt x="3237771" y="34593"/>
                  </a:cubicBezTo>
                  <a:cubicBezTo>
                    <a:pt x="3440012" y="5460"/>
                    <a:pt x="3637610" y="-4671"/>
                    <a:pt x="3830666" y="1942"/>
                  </a:cubicBezTo>
                  <a:close/>
                </a:path>
              </a:pathLst>
            </a:custGeom>
          </p:spPr>
        </p:pic>
      </p:grpSp>
      <p:grpSp>
        <p:nvGrpSpPr>
          <p:cNvPr id="30" name="Group 29">
            <a:extLst>
              <a:ext uri="{FF2B5EF4-FFF2-40B4-BE49-F238E27FC236}">
                <a16:creationId xmlns:a16="http://schemas.microsoft.com/office/drawing/2014/main" id="{79DB0B22-81FA-489E-A272-AFC6F66A5C73}"/>
              </a:ext>
            </a:extLst>
          </p:cNvPr>
          <p:cNvGrpSpPr/>
          <p:nvPr/>
        </p:nvGrpSpPr>
        <p:grpSpPr>
          <a:xfrm>
            <a:off x="4868925" y="3931633"/>
            <a:ext cx="2246876" cy="2331193"/>
            <a:chOff x="4868925" y="3931633"/>
            <a:chExt cx="2246876" cy="2331193"/>
          </a:xfrm>
        </p:grpSpPr>
        <p:sp>
          <p:nvSpPr>
            <p:cNvPr id="4" name="Freeform: Shape 3">
              <a:extLst>
                <a:ext uri="{FF2B5EF4-FFF2-40B4-BE49-F238E27FC236}">
                  <a16:creationId xmlns:a16="http://schemas.microsoft.com/office/drawing/2014/main" id="{6C2BE8E5-B797-4BD3-B714-E9FCCCA11D39}"/>
                </a:ext>
              </a:extLst>
            </p:cNvPr>
            <p:cNvSpPr/>
            <p:nvPr/>
          </p:nvSpPr>
          <p:spPr>
            <a:xfrm rot="13649566">
              <a:off x="4740712" y="4059846"/>
              <a:ext cx="2331193" cy="2074767"/>
            </a:xfrm>
            <a:custGeom>
              <a:avLst/>
              <a:gdLst>
                <a:gd name="connsiteX0" fmla="*/ 2002972 w 6720114"/>
                <a:gd name="connsiteY0" fmla="*/ 101600 h 7358743"/>
                <a:gd name="connsiteX1" fmla="*/ 2685143 w 6720114"/>
                <a:gd name="connsiteY1" fmla="*/ 1204686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164114 w 6720114"/>
                <a:gd name="connsiteY2" fmla="*/ 1378857 h 7358743"/>
                <a:gd name="connsiteX3" fmla="*/ 3686629 w 6720114"/>
                <a:gd name="connsiteY3" fmla="*/ 1494971 h 7358743"/>
                <a:gd name="connsiteX4" fmla="*/ 4644572 w 6720114"/>
                <a:gd name="connsiteY4" fmla="*/ 1582057 h 7358743"/>
                <a:gd name="connsiteX5" fmla="*/ 5152572 w 6720114"/>
                <a:gd name="connsiteY5" fmla="*/ 1567543 h 7358743"/>
                <a:gd name="connsiteX6" fmla="*/ 5312229 w 6720114"/>
                <a:gd name="connsiteY6" fmla="*/ 1538514 h 7358743"/>
                <a:gd name="connsiteX7" fmla="*/ 5486400 w 6720114"/>
                <a:gd name="connsiteY7" fmla="*/ 1683657 h 7358743"/>
                <a:gd name="connsiteX8" fmla="*/ 5544457 w 6720114"/>
                <a:gd name="connsiteY8" fmla="*/ 1814286 h 7358743"/>
                <a:gd name="connsiteX9" fmla="*/ 6720114 w 6720114"/>
                <a:gd name="connsiteY9" fmla="*/ 5196114 h 7358743"/>
                <a:gd name="connsiteX10" fmla="*/ 6429829 w 6720114"/>
                <a:gd name="connsiteY10" fmla="*/ 7358743 h 7358743"/>
                <a:gd name="connsiteX11" fmla="*/ 0 w 6720114"/>
                <a:gd name="connsiteY11" fmla="*/ 7358743 h 7358743"/>
                <a:gd name="connsiteX12" fmla="*/ 14514 w 6720114"/>
                <a:gd name="connsiteY12" fmla="*/ 0 h 7358743"/>
                <a:gd name="connsiteX13" fmla="*/ 2002972 w 6720114"/>
                <a:gd name="connsiteY13" fmla="*/ 101600 h 7358743"/>
                <a:gd name="connsiteX0" fmla="*/ 2002972 w 6720114"/>
                <a:gd name="connsiteY0" fmla="*/ 101600 h 7358743"/>
                <a:gd name="connsiteX1" fmla="*/ 2481943 w 6720114"/>
                <a:gd name="connsiteY1" fmla="*/ 972458 h 7358743"/>
                <a:gd name="connsiteX2" fmla="*/ 3686629 w 6720114"/>
                <a:gd name="connsiteY2" fmla="*/ 1494971 h 7358743"/>
                <a:gd name="connsiteX3" fmla="*/ 4644572 w 6720114"/>
                <a:gd name="connsiteY3" fmla="*/ 1582057 h 7358743"/>
                <a:gd name="connsiteX4" fmla="*/ 5152572 w 6720114"/>
                <a:gd name="connsiteY4" fmla="*/ 1567543 h 7358743"/>
                <a:gd name="connsiteX5" fmla="*/ 5312229 w 6720114"/>
                <a:gd name="connsiteY5" fmla="*/ 1538514 h 7358743"/>
                <a:gd name="connsiteX6" fmla="*/ 5486400 w 6720114"/>
                <a:gd name="connsiteY6" fmla="*/ 1683657 h 7358743"/>
                <a:gd name="connsiteX7" fmla="*/ 5544457 w 6720114"/>
                <a:gd name="connsiteY7" fmla="*/ 1814286 h 7358743"/>
                <a:gd name="connsiteX8" fmla="*/ 6720114 w 6720114"/>
                <a:gd name="connsiteY8" fmla="*/ 5196114 h 7358743"/>
                <a:gd name="connsiteX9" fmla="*/ 6429829 w 6720114"/>
                <a:gd name="connsiteY9" fmla="*/ 7358743 h 7358743"/>
                <a:gd name="connsiteX10" fmla="*/ 0 w 6720114"/>
                <a:gd name="connsiteY10" fmla="*/ 7358743 h 7358743"/>
                <a:gd name="connsiteX11" fmla="*/ 14514 w 6720114"/>
                <a:gd name="connsiteY11" fmla="*/ 0 h 7358743"/>
                <a:gd name="connsiteX12" fmla="*/ 2002972 w 6720114"/>
                <a:gd name="connsiteY12" fmla="*/ 101600 h 7358743"/>
                <a:gd name="connsiteX0" fmla="*/ 2002972 w 6720114"/>
                <a:gd name="connsiteY0" fmla="*/ 101600 h 7358743"/>
                <a:gd name="connsiteX1" fmla="*/ 2481943 w 6720114"/>
                <a:gd name="connsiteY1" fmla="*/ 972458 h 7358743"/>
                <a:gd name="connsiteX2" fmla="*/ 4644572 w 6720114"/>
                <a:gd name="connsiteY2" fmla="*/ 1582057 h 7358743"/>
                <a:gd name="connsiteX3" fmla="*/ 5152572 w 6720114"/>
                <a:gd name="connsiteY3" fmla="*/ 1567543 h 7358743"/>
                <a:gd name="connsiteX4" fmla="*/ 5312229 w 6720114"/>
                <a:gd name="connsiteY4" fmla="*/ 1538514 h 7358743"/>
                <a:gd name="connsiteX5" fmla="*/ 5486400 w 6720114"/>
                <a:gd name="connsiteY5" fmla="*/ 1683657 h 7358743"/>
                <a:gd name="connsiteX6" fmla="*/ 5544457 w 6720114"/>
                <a:gd name="connsiteY6" fmla="*/ 1814286 h 7358743"/>
                <a:gd name="connsiteX7" fmla="*/ 6720114 w 6720114"/>
                <a:gd name="connsiteY7" fmla="*/ 5196114 h 7358743"/>
                <a:gd name="connsiteX8" fmla="*/ 6429829 w 6720114"/>
                <a:gd name="connsiteY8" fmla="*/ 7358743 h 7358743"/>
                <a:gd name="connsiteX9" fmla="*/ 0 w 6720114"/>
                <a:gd name="connsiteY9" fmla="*/ 7358743 h 7358743"/>
                <a:gd name="connsiteX10" fmla="*/ 14514 w 6720114"/>
                <a:gd name="connsiteY10" fmla="*/ 0 h 7358743"/>
                <a:gd name="connsiteX11" fmla="*/ 2002972 w 6720114"/>
                <a:gd name="connsiteY11"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312229 w 6720114"/>
                <a:gd name="connsiteY3" fmla="*/ 1538514 h 7358743"/>
                <a:gd name="connsiteX4" fmla="*/ 5486400 w 6720114"/>
                <a:gd name="connsiteY4" fmla="*/ 1683657 h 7358743"/>
                <a:gd name="connsiteX5" fmla="*/ 5544457 w 6720114"/>
                <a:gd name="connsiteY5" fmla="*/ 1814286 h 7358743"/>
                <a:gd name="connsiteX6" fmla="*/ 6720114 w 6720114"/>
                <a:gd name="connsiteY6" fmla="*/ 5196114 h 7358743"/>
                <a:gd name="connsiteX7" fmla="*/ 6429829 w 6720114"/>
                <a:gd name="connsiteY7" fmla="*/ 7358743 h 7358743"/>
                <a:gd name="connsiteX8" fmla="*/ 0 w 6720114"/>
                <a:gd name="connsiteY8" fmla="*/ 7358743 h 7358743"/>
                <a:gd name="connsiteX9" fmla="*/ 14514 w 6720114"/>
                <a:gd name="connsiteY9" fmla="*/ 0 h 7358743"/>
                <a:gd name="connsiteX10" fmla="*/ 2002972 w 6720114"/>
                <a:gd name="connsiteY10"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5544457 w 6720114"/>
                <a:gd name="connsiteY4" fmla="*/ 1814286 h 7358743"/>
                <a:gd name="connsiteX5" fmla="*/ 6720114 w 6720114"/>
                <a:gd name="connsiteY5" fmla="*/ 5196114 h 7358743"/>
                <a:gd name="connsiteX6" fmla="*/ 6429829 w 6720114"/>
                <a:gd name="connsiteY6" fmla="*/ 7358743 h 7358743"/>
                <a:gd name="connsiteX7" fmla="*/ 0 w 6720114"/>
                <a:gd name="connsiteY7" fmla="*/ 7358743 h 7358743"/>
                <a:gd name="connsiteX8" fmla="*/ 14514 w 6720114"/>
                <a:gd name="connsiteY8" fmla="*/ 0 h 7358743"/>
                <a:gd name="connsiteX9" fmla="*/ 2002972 w 6720114"/>
                <a:gd name="connsiteY9"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5486400 w 6720114"/>
                <a:gd name="connsiteY3" fmla="*/ 1683657 h 7358743"/>
                <a:gd name="connsiteX4" fmla="*/ 6720114 w 6720114"/>
                <a:gd name="connsiteY4" fmla="*/ 5196114 h 7358743"/>
                <a:gd name="connsiteX5" fmla="*/ 6429829 w 6720114"/>
                <a:gd name="connsiteY5" fmla="*/ 7358743 h 7358743"/>
                <a:gd name="connsiteX6" fmla="*/ 0 w 6720114"/>
                <a:gd name="connsiteY6" fmla="*/ 7358743 h 7358743"/>
                <a:gd name="connsiteX7" fmla="*/ 14514 w 6720114"/>
                <a:gd name="connsiteY7" fmla="*/ 0 h 7358743"/>
                <a:gd name="connsiteX8" fmla="*/ 2002972 w 6720114"/>
                <a:gd name="connsiteY8"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81943 w 6720114"/>
                <a:gd name="connsiteY1" fmla="*/ 972458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0114"/>
                <a:gd name="connsiteY0" fmla="*/ 101600 h 7358743"/>
                <a:gd name="connsiteX1" fmla="*/ 2452915 w 6720114"/>
                <a:gd name="connsiteY1" fmla="*/ 899887 h 7358743"/>
                <a:gd name="connsiteX2" fmla="*/ 5152572 w 6720114"/>
                <a:gd name="connsiteY2" fmla="*/ 1567543 h 7358743"/>
                <a:gd name="connsiteX3" fmla="*/ 6720114 w 6720114"/>
                <a:gd name="connsiteY3" fmla="*/ 5196114 h 7358743"/>
                <a:gd name="connsiteX4" fmla="*/ 6429829 w 6720114"/>
                <a:gd name="connsiteY4" fmla="*/ 7358743 h 7358743"/>
                <a:gd name="connsiteX5" fmla="*/ 0 w 6720114"/>
                <a:gd name="connsiteY5" fmla="*/ 7358743 h 7358743"/>
                <a:gd name="connsiteX6" fmla="*/ 14514 w 6720114"/>
                <a:gd name="connsiteY6" fmla="*/ 0 h 7358743"/>
                <a:gd name="connsiteX7" fmla="*/ 2002972 w 6720114"/>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101600 h 7358743"/>
                <a:gd name="connsiteX1" fmla="*/ 2452915 w 6726293"/>
                <a:gd name="connsiteY1" fmla="*/ 899887 h 7358743"/>
                <a:gd name="connsiteX2" fmla="*/ 5152572 w 6726293"/>
                <a:gd name="connsiteY2" fmla="*/ 1567543 h 7358743"/>
                <a:gd name="connsiteX3" fmla="*/ 6720114 w 6726293"/>
                <a:gd name="connsiteY3" fmla="*/ 5196114 h 7358743"/>
                <a:gd name="connsiteX4" fmla="*/ 6429829 w 6726293"/>
                <a:gd name="connsiteY4" fmla="*/ 7358743 h 7358743"/>
                <a:gd name="connsiteX5" fmla="*/ 0 w 6726293"/>
                <a:gd name="connsiteY5" fmla="*/ 7358743 h 7358743"/>
                <a:gd name="connsiteX6" fmla="*/ 14514 w 6726293"/>
                <a:gd name="connsiteY6" fmla="*/ 0 h 7358743"/>
                <a:gd name="connsiteX7" fmla="*/ 2002972 w 6726293"/>
                <a:gd name="connsiteY7" fmla="*/ 101600 h 7358743"/>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216703 h 7473846"/>
                <a:gd name="connsiteX1" fmla="*/ 2452915 w 6726293"/>
                <a:gd name="connsiteY1" fmla="*/ 1014990 h 7473846"/>
                <a:gd name="connsiteX2" fmla="*/ 5152572 w 6726293"/>
                <a:gd name="connsiteY2" fmla="*/ 1682646 h 7473846"/>
                <a:gd name="connsiteX3" fmla="*/ 6720114 w 6726293"/>
                <a:gd name="connsiteY3" fmla="*/ 5311217 h 7473846"/>
                <a:gd name="connsiteX4" fmla="*/ 6429829 w 6726293"/>
                <a:gd name="connsiteY4" fmla="*/ 7473846 h 7473846"/>
                <a:gd name="connsiteX5" fmla="*/ 0 w 6726293"/>
                <a:gd name="connsiteY5" fmla="*/ 7473846 h 7473846"/>
                <a:gd name="connsiteX6" fmla="*/ 14514 w 6726293"/>
                <a:gd name="connsiteY6" fmla="*/ 115103 h 7473846"/>
                <a:gd name="connsiteX7" fmla="*/ 2002972 w 6726293"/>
                <a:gd name="connsiteY7" fmla="*/ 216703 h 7473846"/>
                <a:gd name="connsiteX0" fmla="*/ 2002972 w 6726293"/>
                <a:gd name="connsiteY0" fmla="*/ 639664 h 7896807"/>
                <a:gd name="connsiteX1" fmla="*/ 2452915 w 6726293"/>
                <a:gd name="connsiteY1" fmla="*/ 1437951 h 7896807"/>
                <a:gd name="connsiteX2" fmla="*/ 5152572 w 6726293"/>
                <a:gd name="connsiteY2" fmla="*/ 2105607 h 7896807"/>
                <a:gd name="connsiteX3" fmla="*/ 6720114 w 6726293"/>
                <a:gd name="connsiteY3" fmla="*/ 5734178 h 7896807"/>
                <a:gd name="connsiteX4" fmla="*/ 6429829 w 6726293"/>
                <a:gd name="connsiteY4" fmla="*/ 7896807 h 7896807"/>
                <a:gd name="connsiteX5" fmla="*/ 0 w 6726293"/>
                <a:gd name="connsiteY5" fmla="*/ 7896807 h 7896807"/>
                <a:gd name="connsiteX6" fmla="*/ 14514 w 6726293"/>
                <a:gd name="connsiteY6" fmla="*/ 538064 h 7896807"/>
                <a:gd name="connsiteX7" fmla="*/ 2002972 w 6726293"/>
                <a:gd name="connsiteY7" fmla="*/ 639664 h 7896807"/>
                <a:gd name="connsiteX0" fmla="*/ 2509777 w 7233098"/>
                <a:gd name="connsiteY0" fmla="*/ 639664 h 7896807"/>
                <a:gd name="connsiteX1" fmla="*/ 2959720 w 7233098"/>
                <a:gd name="connsiteY1" fmla="*/ 1437951 h 7896807"/>
                <a:gd name="connsiteX2" fmla="*/ 5659377 w 7233098"/>
                <a:gd name="connsiteY2" fmla="*/ 2105607 h 7896807"/>
                <a:gd name="connsiteX3" fmla="*/ 7226919 w 7233098"/>
                <a:gd name="connsiteY3" fmla="*/ 5734178 h 7896807"/>
                <a:gd name="connsiteX4" fmla="*/ 6936634 w 7233098"/>
                <a:gd name="connsiteY4" fmla="*/ 7896807 h 7896807"/>
                <a:gd name="connsiteX5" fmla="*/ 506805 w 7233098"/>
                <a:gd name="connsiteY5" fmla="*/ 7896807 h 7896807"/>
                <a:gd name="connsiteX6" fmla="*/ 521319 w 7233098"/>
                <a:gd name="connsiteY6" fmla="*/ 538064 h 7896807"/>
                <a:gd name="connsiteX7" fmla="*/ 2509777 w 7233098"/>
                <a:gd name="connsiteY7" fmla="*/ 639664 h 7896807"/>
                <a:gd name="connsiteX0" fmla="*/ 2509777 w 7233098"/>
                <a:gd name="connsiteY0" fmla="*/ 370599 h 7627742"/>
                <a:gd name="connsiteX1" fmla="*/ 2959720 w 7233098"/>
                <a:gd name="connsiteY1" fmla="*/ 1168886 h 7627742"/>
                <a:gd name="connsiteX2" fmla="*/ 5659377 w 7233098"/>
                <a:gd name="connsiteY2" fmla="*/ 1836542 h 7627742"/>
                <a:gd name="connsiteX3" fmla="*/ 7226919 w 7233098"/>
                <a:gd name="connsiteY3" fmla="*/ 5465113 h 7627742"/>
                <a:gd name="connsiteX4" fmla="*/ 6936634 w 7233098"/>
                <a:gd name="connsiteY4" fmla="*/ 7627742 h 7627742"/>
                <a:gd name="connsiteX5" fmla="*/ 506805 w 7233098"/>
                <a:gd name="connsiteY5" fmla="*/ 7627742 h 7627742"/>
                <a:gd name="connsiteX6" fmla="*/ 521319 w 7233098"/>
                <a:gd name="connsiteY6" fmla="*/ 268999 h 7627742"/>
                <a:gd name="connsiteX7" fmla="*/ 2509777 w 7233098"/>
                <a:gd name="connsiteY7" fmla="*/ 370599 h 7627742"/>
                <a:gd name="connsiteX0" fmla="*/ 3163119 w 7886440"/>
                <a:gd name="connsiteY0" fmla="*/ 370599 h 7627742"/>
                <a:gd name="connsiteX1" fmla="*/ 3613062 w 7886440"/>
                <a:gd name="connsiteY1" fmla="*/ 1168886 h 7627742"/>
                <a:gd name="connsiteX2" fmla="*/ 6312719 w 7886440"/>
                <a:gd name="connsiteY2" fmla="*/ 1836542 h 7627742"/>
                <a:gd name="connsiteX3" fmla="*/ 7880261 w 7886440"/>
                <a:gd name="connsiteY3" fmla="*/ 5465113 h 7627742"/>
                <a:gd name="connsiteX4" fmla="*/ 7589976 w 7886440"/>
                <a:gd name="connsiteY4" fmla="*/ 7627742 h 7627742"/>
                <a:gd name="connsiteX5" fmla="*/ 1160147 w 7886440"/>
                <a:gd name="connsiteY5" fmla="*/ 7627742 h 7627742"/>
                <a:gd name="connsiteX6" fmla="*/ 1174661 w 7886440"/>
                <a:gd name="connsiteY6" fmla="*/ 268999 h 7627742"/>
                <a:gd name="connsiteX7" fmla="*/ 3163119 w 7886440"/>
                <a:gd name="connsiteY7" fmla="*/ 370599 h 7627742"/>
                <a:gd name="connsiteX0" fmla="*/ 3163119 w 7886440"/>
                <a:gd name="connsiteY0" fmla="*/ 370599 h 8144208"/>
                <a:gd name="connsiteX1" fmla="*/ 3613062 w 7886440"/>
                <a:gd name="connsiteY1" fmla="*/ 1168886 h 8144208"/>
                <a:gd name="connsiteX2" fmla="*/ 6312719 w 7886440"/>
                <a:gd name="connsiteY2" fmla="*/ 1836542 h 8144208"/>
                <a:gd name="connsiteX3" fmla="*/ 7880261 w 7886440"/>
                <a:gd name="connsiteY3" fmla="*/ 5465113 h 8144208"/>
                <a:gd name="connsiteX4" fmla="*/ 7589976 w 7886440"/>
                <a:gd name="connsiteY4" fmla="*/ 7627742 h 8144208"/>
                <a:gd name="connsiteX5" fmla="*/ 1160147 w 7886440"/>
                <a:gd name="connsiteY5" fmla="*/ 7627742 h 8144208"/>
                <a:gd name="connsiteX6" fmla="*/ 1174661 w 7886440"/>
                <a:gd name="connsiteY6" fmla="*/ 268999 h 8144208"/>
                <a:gd name="connsiteX7" fmla="*/ 3163119 w 7886440"/>
                <a:gd name="connsiteY7" fmla="*/ 370599 h 8144208"/>
                <a:gd name="connsiteX0" fmla="*/ 3163119 w 7886440"/>
                <a:gd name="connsiteY0" fmla="*/ 370599 h 8549963"/>
                <a:gd name="connsiteX1" fmla="*/ 3613062 w 7886440"/>
                <a:gd name="connsiteY1" fmla="*/ 1168886 h 8549963"/>
                <a:gd name="connsiteX2" fmla="*/ 6312719 w 7886440"/>
                <a:gd name="connsiteY2" fmla="*/ 1836542 h 8549963"/>
                <a:gd name="connsiteX3" fmla="*/ 7880261 w 7886440"/>
                <a:gd name="connsiteY3" fmla="*/ 5465113 h 8549963"/>
                <a:gd name="connsiteX4" fmla="*/ 7589976 w 7886440"/>
                <a:gd name="connsiteY4" fmla="*/ 7627742 h 8549963"/>
                <a:gd name="connsiteX5" fmla="*/ 1160147 w 7886440"/>
                <a:gd name="connsiteY5" fmla="*/ 7627742 h 8549963"/>
                <a:gd name="connsiteX6" fmla="*/ 1174661 w 7886440"/>
                <a:gd name="connsiteY6" fmla="*/ 268999 h 8549963"/>
                <a:gd name="connsiteX7" fmla="*/ 3163119 w 7886440"/>
                <a:gd name="connsiteY7" fmla="*/ 370599 h 8549963"/>
                <a:gd name="connsiteX0" fmla="*/ 3163119 w 8010785"/>
                <a:gd name="connsiteY0" fmla="*/ 370599 h 8549963"/>
                <a:gd name="connsiteX1" fmla="*/ 3613062 w 8010785"/>
                <a:gd name="connsiteY1" fmla="*/ 1168886 h 8549963"/>
                <a:gd name="connsiteX2" fmla="*/ 6312719 w 8010785"/>
                <a:gd name="connsiteY2" fmla="*/ 1836542 h 8549963"/>
                <a:gd name="connsiteX3" fmla="*/ 7880261 w 8010785"/>
                <a:gd name="connsiteY3" fmla="*/ 5465113 h 8549963"/>
                <a:gd name="connsiteX4" fmla="*/ 7589976 w 8010785"/>
                <a:gd name="connsiteY4" fmla="*/ 7627742 h 8549963"/>
                <a:gd name="connsiteX5" fmla="*/ 1160147 w 8010785"/>
                <a:gd name="connsiteY5" fmla="*/ 7627742 h 8549963"/>
                <a:gd name="connsiteX6" fmla="*/ 1174661 w 8010785"/>
                <a:gd name="connsiteY6" fmla="*/ 268999 h 8549963"/>
                <a:gd name="connsiteX7" fmla="*/ 3163119 w 8010785"/>
                <a:gd name="connsiteY7" fmla="*/ 370599 h 8549963"/>
                <a:gd name="connsiteX0" fmla="*/ 3163119 w 8120884"/>
                <a:gd name="connsiteY0" fmla="*/ 370599 h 8549963"/>
                <a:gd name="connsiteX1" fmla="*/ 3613062 w 8120884"/>
                <a:gd name="connsiteY1" fmla="*/ 1168886 h 8549963"/>
                <a:gd name="connsiteX2" fmla="*/ 6312719 w 8120884"/>
                <a:gd name="connsiteY2" fmla="*/ 1836542 h 8549963"/>
                <a:gd name="connsiteX3" fmla="*/ 7880261 w 8120884"/>
                <a:gd name="connsiteY3" fmla="*/ 5465113 h 8549963"/>
                <a:gd name="connsiteX4" fmla="*/ 7589976 w 8120884"/>
                <a:gd name="connsiteY4" fmla="*/ 7627742 h 8549963"/>
                <a:gd name="connsiteX5" fmla="*/ 1160147 w 8120884"/>
                <a:gd name="connsiteY5" fmla="*/ 7627742 h 8549963"/>
                <a:gd name="connsiteX6" fmla="*/ 1174661 w 8120884"/>
                <a:gd name="connsiteY6" fmla="*/ 268999 h 8549963"/>
                <a:gd name="connsiteX7" fmla="*/ 3163119 w 8120884"/>
                <a:gd name="connsiteY7" fmla="*/ 370599 h 8549963"/>
                <a:gd name="connsiteX0" fmla="*/ 3163119 w 8150802"/>
                <a:gd name="connsiteY0" fmla="*/ 370599 h 8549963"/>
                <a:gd name="connsiteX1" fmla="*/ 3613062 w 8150802"/>
                <a:gd name="connsiteY1" fmla="*/ 1168886 h 8549963"/>
                <a:gd name="connsiteX2" fmla="*/ 6312719 w 8150802"/>
                <a:gd name="connsiteY2" fmla="*/ 1836542 h 8549963"/>
                <a:gd name="connsiteX3" fmla="*/ 7937411 w 8150802"/>
                <a:gd name="connsiteY3" fmla="*/ 5446063 h 8549963"/>
                <a:gd name="connsiteX4" fmla="*/ 7589976 w 8150802"/>
                <a:gd name="connsiteY4" fmla="*/ 7627742 h 8549963"/>
                <a:gd name="connsiteX5" fmla="*/ 1160147 w 8150802"/>
                <a:gd name="connsiteY5" fmla="*/ 7627742 h 8549963"/>
                <a:gd name="connsiteX6" fmla="*/ 1174661 w 8150802"/>
                <a:gd name="connsiteY6" fmla="*/ 268999 h 8549963"/>
                <a:gd name="connsiteX7" fmla="*/ 3163119 w 8150802"/>
                <a:gd name="connsiteY7" fmla="*/ 370599 h 8549963"/>
                <a:gd name="connsiteX0" fmla="*/ 3163119 w 7991228"/>
                <a:gd name="connsiteY0" fmla="*/ 370599 h 8611402"/>
                <a:gd name="connsiteX1" fmla="*/ 3613062 w 7991228"/>
                <a:gd name="connsiteY1" fmla="*/ 1168886 h 8611402"/>
                <a:gd name="connsiteX2" fmla="*/ 6312719 w 7991228"/>
                <a:gd name="connsiteY2" fmla="*/ 1836542 h 8611402"/>
                <a:gd name="connsiteX3" fmla="*/ 7937411 w 7991228"/>
                <a:gd name="connsiteY3" fmla="*/ 5446063 h 8611402"/>
                <a:gd name="connsiteX4" fmla="*/ 6847026 w 7991228"/>
                <a:gd name="connsiteY4" fmla="*/ 7742042 h 8611402"/>
                <a:gd name="connsiteX5" fmla="*/ 1160147 w 7991228"/>
                <a:gd name="connsiteY5" fmla="*/ 7627742 h 8611402"/>
                <a:gd name="connsiteX6" fmla="*/ 1174661 w 7991228"/>
                <a:gd name="connsiteY6" fmla="*/ 268999 h 8611402"/>
                <a:gd name="connsiteX7" fmla="*/ 3163119 w 7991228"/>
                <a:gd name="connsiteY7" fmla="*/ 370599 h 8611402"/>
                <a:gd name="connsiteX0" fmla="*/ 3163119 w 7998082"/>
                <a:gd name="connsiteY0" fmla="*/ 370599 h 8611402"/>
                <a:gd name="connsiteX1" fmla="*/ 3613062 w 7998082"/>
                <a:gd name="connsiteY1" fmla="*/ 1168886 h 8611402"/>
                <a:gd name="connsiteX2" fmla="*/ 6312719 w 7998082"/>
                <a:gd name="connsiteY2" fmla="*/ 1836542 h 8611402"/>
                <a:gd name="connsiteX3" fmla="*/ 7937411 w 7998082"/>
                <a:gd name="connsiteY3" fmla="*/ 5446063 h 8611402"/>
                <a:gd name="connsiteX4" fmla="*/ 6847026 w 7998082"/>
                <a:gd name="connsiteY4" fmla="*/ 7742042 h 8611402"/>
                <a:gd name="connsiteX5" fmla="*/ 1160147 w 7998082"/>
                <a:gd name="connsiteY5" fmla="*/ 7627742 h 8611402"/>
                <a:gd name="connsiteX6" fmla="*/ 1174661 w 7998082"/>
                <a:gd name="connsiteY6" fmla="*/ 268999 h 8611402"/>
                <a:gd name="connsiteX7" fmla="*/ 3163119 w 7998082"/>
                <a:gd name="connsiteY7" fmla="*/ 370599 h 8611402"/>
                <a:gd name="connsiteX0" fmla="*/ 3163119 w 8250944"/>
                <a:gd name="connsiteY0" fmla="*/ 370599 h 8611402"/>
                <a:gd name="connsiteX1" fmla="*/ 3613062 w 8250944"/>
                <a:gd name="connsiteY1" fmla="*/ 1168886 h 8611402"/>
                <a:gd name="connsiteX2" fmla="*/ 6312719 w 8250944"/>
                <a:gd name="connsiteY2" fmla="*/ 1836542 h 8611402"/>
                <a:gd name="connsiteX3" fmla="*/ 7937411 w 8250944"/>
                <a:gd name="connsiteY3" fmla="*/ 5446063 h 8611402"/>
                <a:gd name="connsiteX4" fmla="*/ 6847026 w 8250944"/>
                <a:gd name="connsiteY4" fmla="*/ 7742042 h 8611402"/>
                <a:gd name="connsiteX5" fmla="*/ 1160147 w 8250944"/>
                <a:gd name="connsiteY5" fmla="*/ 7627742 h 8611402"/>
                <a:gd name="connsiteX6" fmla="*/ 1174661 w 8250944"/>
                <a:gd name="connsiteY6" fmla="*/ 268999 h 8611402"/>
                <a:gd name="connsiteX7" fmla="*/ 3163119 w 8250944"/>
                <a:gd name="connsiteY7" fmla="*/ 370599 h 8611402"/>
                <a:gd name="connsiteX0" fmla="*/ 3163119 w 7989338"/>
                <a:gd name="connsiteY0" fmla="*/ 370599 h 8329221"/>
                <a:gd name="connsiteX1" fmla="*/ 3613062 w 7989338"/>
                <a:gd name="connsiteY1" fmla="*/ 1168886 h 8329221"/>
                <a:gd name="connsiteX2" fmla="*/ 6312719 w 7989338"/>
                <a:gd name="connsiteY2" fmla="*/ 1836542 h 8329221"/>
                <a:gd name="connsiteX3" fmla="*/ 7937411 w 7989338"/>
                <a:gd name="connsiteY3" fmla="*/ 5446063 h 8329221"/>
                <a:gd name="connsiteX4" fmla="*/ 6847026 w 7989338"/>
                <a:gd name="connsiteY4" fmla="*/ 7742042 h 8329221"/>
                <a:gd name="connsiteX5" fmla="*/ 1160147 w 7989338"/>
                <a:gd name="connsiteY5" fmla="*/ 7627742 h 8329221"/>
                <a:gd name="connsiteX6" fmla="*/ 1174661 w 7989338"/>
                <a:gd name="connsiteY6" fmla="*/ 268999 h 8329221"/>
                <a:gd name="connsiteX7" fmla="*/ 3163119 w 7989338"/>
                <a:gd name="connsiteY7" fmla="*/ 370599 h 8329221"/>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3163119 w 7973497"/>
                <a:gd name="connsiteY0" fmla="*/ 370599 h 8415955"/>
                <a:gd name="connsiteX1" fmla="*/ 3613062 w 7973497"/>
                <a:gd name="connsiteY1" fmla="*/ 1168886 h 8415955"/>
                <a:gd name="connsiteX2" fmla="*/ 6312719 w 7973497"/>
                <a:gd name="connsiteY2" fmla="*/ 1836542 h 8415955"/>
                <a:gd name="connsiteX3" fmla="*/ 7937411 w 7973497"/>
                <a:gd name="connsiteY3" fmla="*/ 5446063 h 8415955"/>
                <a:gd name="connsiteX4" fmla="*/ 6504126 w 7973497"/>
                <a:gd name="connsiteY4" fmla="*/ 7932542 h 8415955"/>
                <a:gd name="connsiteX5" fmla="*/ 1160147 w 7973497"/>
                <a:gd name="connsiteY5" fmla="*/ 7627742 h 8415955"/>
                <a:gd name="connsiteX6" fmla="*/ 1174661 w 7973497"/>
                <a:gd name="connsiteY6" fmla="*/ 268999 h 8415955"/>
                <a:gd name="connsiteX7" fmla="*/ 3163119 w 7973497"/>
                <a:gd name="connsiteY7" fmla="*/ 370599 h 8415955"/>
                <a:gd name="connsiteX0" fmla="*/ 1174661 w 7973497"/>
                <a:gd name="connsiteY0" fmla="*/ 351517 h 8498473"/>
                <a:gd name="connsiteX1" fmla="*/ 3613062 w 7973497"/>
                <a:gd name="connsiteY1" fmla="*/ 1251404 h 8498473"/>
                <a:gd name="connsiteX2" fmla="*/ 6312719 w 7973497"/>
                <a:gd name="connsiteY2" fmla="*/ 1919060 h 8498473"/>
                <a:gd name="connsiteX3" fmla="*/ 7937411 w 7973497"/>
                <a:gd name="connsiteY3" fmla="*/ 5528581 h 8498473"/>
                <a:gd name="connsiteX4" fmla="*/ 6504126 w 7973497"/>
                <a:gd name="connsiteY4" fmla="*/ 8015060 h 8498473"/>
                <a:gd name="connsiteX5" fmla="*/ 1160147 w 7973497"/>
                <a:gd name="connsiteY5" fmla="*/ 7710260 h 8498473"/>
                <a:gd name="connsiteX6" fmla="*/ 1174661 w 7973497"/>
                <a:gd name="connsiteY6" fmla="*/ 351517 h 8498473"/>
                <a:gd name="connsiteX0" fmla="*/ 71616 w 6884966"/>
                <a:gd name="connsiteY0" fmla="*/ 6458856 h 7247069"/>
                <a:gd name="connsiteX1" fmla="*/ 2524531 w 6884966"/>
                <a:gd name="connsiteY1" fmla="*/ 0 h 7247069"/>
                <a:gd name="connsiteX2" fmla="*/ 5224188 w 6884966"/>
                <a:gd name="connsiteY2" fmla="*/ 667656 h 7247069"/>
                <a:gd name="connsiteX3" fmla="*/ 6848880 w 6884966"/>
                <a:gd name="connsiteY3" fmla="*/ 4277177 h 7247069"/>
                <a:gd name="connsiteX4" fmla="*/ 5415595 w 6884966"/>
                <a:gd name="connsiteY4" fmla="*/ 6763656 h 7247069"/>
                <a:gd name="connsiteX5" fmla="*/ 71616 w 6884966"/>
                <a:gd name="connsiteY5" fmla="*/ 6458856 h 7247069"/>
                <a:gd name="connsiteX0" fmla="*/ 459997 w 7273347"/>
                <a:gd name="connsiteY0" fmla="*/ 7811406 h 8599619"/>
                <a:gd name="connsiteX1" fmla="*/ 550712 w 7273347"/>
                <a:gd name="connsiteY1" fmla="*/ 0 h 8599619"/>
                <a:gd name="connsiteX2" fmla="*/ 5612569 w 7273347"/>
                <a:gd name="connsiteY2" fmla="*/ 2020206 h 8599619"/>
                <a:gd name="connsiteX3" fmla="*/ 7237261 w 7273347"/>
                <a:gd name="connsiteY3" fmla="*/ 5629727 h 8599619"/>
                <a:gd name="connsiteX4" fmla="*/ 5803976 w 7273347"/>
                <a:gd name="connsiteY4" fmla="*/ 8116206 h 8599619"/>
                <a:gd name="connsiteX5" fmla="*/ 459997 w 7273347"/>
                <a:gd name="connsiteY5" fmla="*/ 7811406 h 8599619"/>
                <a:gd name="connsiteX0" fmla="*/ 333964 w 7147314"/>
                <a:gd name="connsiteY0" fmla="*/ 7817713 h 8605926"/>
                <a:gd name="connsiteX1" fmla="*/ 424679 w 7147314"/>
                <a:gd name="connsiteY1" fmla="*/ 6307 h 8605926"/>
                <a:gd name="connsiteX2" fmla="*/ 5486536 w 7147314"/>
                <a:gd name="connsiteY2" fmla="*/ 2026513 h 8605926"/>
                <a:gd name="connsiteX3" fmla="*/ 7111228 w 7147314"/>
                <a:gd name="connsiteY3" fmla="*/ 5636034 h 8605926"/>
                <a:gd name="connsiteX4" fmla="*/ 5677943 w 7147314"/>
                <a:gd name="connsiteY4" fmla="*/ 8122513 h 8605926"/>
                <a:gd name="connsiteX5" fmla="*/ 333964 w 7147314"/>
                <a:gd name="connsiteY5" fmla="*/ 7817713 h 8605926"/>
                <a:gd name="connsiteX0" fmla="*/ 1099492 w 7912842"/>
                <a:gd name="connsiteY0" fmla="*/ 7888086 h 8676299"/>
                <a:gd name="connsiteX1" fmla="*/ 1190207 w 7912842"/>
                <a:gd name="connsiteY1" fmla="*/ 76680 h 8676299"/>
                <a:gd name="connsiteX2" fmla="*/ 6252064 w 7912842"/>
                <a:gd name="connsiteY2" fmla="*/ 2096886 h 8676299"/>
                <a:gd name="connsiteX3" fmla="*/ 7876756 w 7912842"/>
                <a:gd name="connsiteY3" fmla="*/ 5706407 h 8676299"/>
                <a:gd name="connsiteX4" fmla="*/ 6443471 w 7912842"/>
                <a:gd name="connsiteY4" fmla="*/ 8192886 h 8676299"/>
                <a:gd name="connsiteX5" fmla="*/ 1099492 w 7912842"/>
                <a:gd name="connsiteY5" fmla="*/ 7888086 h 8676299"/>
                <a:gd name="connsiteX0" fmla="*/ 1099492 w 7912842"/>
                <a:gd name="connsiteY0" fmla="*/ 7915244 h 8703457"/>
                <a:gd name="connsiteX1" fmla="*/ 1190207 w 7912842"/>
                <a:gd name="connsiteY1" fmla="*/ 103838 h 8703457"/>
                <a:gd name="connsiteX2" fmla="*/ 6252064 w 7912842"/>
                <a:gd name="connsiteY2" fmla="*/ 2124044 h 8703457"/>
                <a:gd name="connsiteX3" fmla="*/ 7876756 w 7912842"/>
                <a:gd name="connsiteY3" fmla="*/ 5733565 h 8703457"/>
                <a:gd name="connsiteX4" fmla="*/ 6443471 w 7912842"/>
                <a:gd name="connsiteY4" fmla="*/ 8220044 h 8703457"/>
                <a:gd name="connsiteX5" fmla="*/ 1099492 w 7912842"/>
                <a:gd name="connsiteY5" fmla="*/ 7915244 h 8703457"/>
                <a:gd name="connsiteX0" fmla="*/ 467628 w 7245072"/>
                <a:gd name="connsiteY0" fmla="*/ 8160659 h 8948872"/>
                <a:gd name="connsiteX1" fmla="*/ 558343 w 7245072"/>
                <a:gd name="connsiteY1" fmla="*/ 349253 h 8948872"/>
                <a:gd name="connsiteX2" fmla="*/ 5734500 w 7245072"/>
                <a:gd name="connsiteY2" fmla="*/ 2064659 h 8948872"/>
                <a:gd name="connsiteX3" fmla="*/ 7244892 w 7245072"/>
                <a:gd name="connsiteY3" fmla="*/ 5978980 h 8948872"/>
                <a:gd name="connsiteX4" fmla="*/ 5811607 w 7245072"/>
                <a:gd name="connsiteY4" fmla="*/ 8465459 h 8948872"/>
                <a:gd name="connsiteX5" fmla="*/ 467628 w 7245072"/>
                <a:gd name="connsiteY5" fmla="*/ 8160659 h 89488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245072"/>
                <a:gd name="connsiteY0" fmla="*/ 8220059 h 9008272"/>
                <a:gd name="connsiteX1" fmla="*/ 558343 w 7245072"/>
                <a:gd name="connsiteY1" fmla="*/ 408653 h 9008272"/>
                <a:gd name="connsiteX2" fmla="*/ 5734500 w 7245072"/>
                <a:gd name="connsiteY2" fmla="*/ 2124059 h 9008272"/>
                <a:gd name="connsiteX3" fmla="*/ 7244892 w 7245072"/>
                <a:gd name="connsiteY3" fmla="*/ 6038380 h 9008272"/>
                <a:gd name="connsiteX4" fmla="*/ 5811607 w 7245072"/>
                <a:gd name="connsiteY4" fmla="*/ 8524859 h 9008272"/>
                <a:gd name="connsiteX5" fmla="*/ 467628 w 7245072"/>
                <a:gd name="connsiteY5" fmla="*/ 8220059 h 9008272"/>
                <a:gd name="connsiteX0" fmla="*/ 467628 w 7359482"/>
                <a:gd name="connsiteY0" fmla="*/ 8220059 h 8910719"/>
                <a:gd name="connsiteX1" fmla="*/ 558343 w 7359482"/>
                <a:gd name="connsiteY1" fmla="*/ 408653 h 8910719"/>
                <a:gd name="connsiteX2" fmla="*/ 5734500 w 7359482"/>
                <a:gd name="connsiteY2" fmla="*/ 2124059 h 8910719"/>
                <a:gd name="connsiteX3" fmla="*/ 7359192 w 7359482"/>
                <a:gd name="connsiteY3" fmla="*/ 6667030 h 8910719"/>
                <a:gd name="connsiteX4" fmla="*/ 5811607 w 7359482"/>
                <a:gd name="connsiteY4" fmla="*/ 8524859 h 8910719"/>
                <a:gd name="connsiteX5" fmla="*/ 467628 w 7359482"/>
                <a:gd name="connsiteY5" fmla="*/ 8220059 h 8910719"/>
                <a:gd name="connsiteX0" fmla="*/ 467628 w 7359482"/>
                <a:gd name="connsiteY0" fmla="*/ 8220059 h 8913923"/>
                <a:gd name="connsiteX1" fmla="*/ 558343 w 7359482"/>
                <a:gd name="connsiteY1" fmla="*/ 408653 h 8913923"/>
                <a:gd name="connsiteX2" fmla="*/ 5734500 w 7359482"/>
                <a:gd name="connsiteY2" fmla="*/ 2124059 h 8913923"/>
                <a:gd name="connsiteX3" fmla="*/ 7359192 w 7359482"/>
                <a:gd name="connsiteY3" fmla="*/ 6609880 h 8913923"/>
                <a:gd name="connsiteX4" fmla="*/ 5811607 w 7359482"/>
                <a:gd name="connsiteY4" fmla="*/ 8524859 h 8913923"/>
                <a:gd name="connsiteX5" fmla="*/ 467628 w 7359482"/>
                <a:gd name="connsiteY5" fmla="*/ 8220059 h 8913923"/>
                <a:gd name="connsiteX0" fmla="*/ 467628 w 7420959"/>
                <a:gd name="connsiteY0" fmla="*/ 8220059 h 8913923"/>
                <a:gd name="connsiteX1" fmla="*/ 558343 w 7420959"/>
                <a:gd name="connsiteY1" fmla="*/ 408653 h 8913923"/>
                <a:gd name="connsiteX2" fmla="*/ 5734500 w 7420959"/>
                <a:gd name="connsiteY2" fmla="*/ 2124059 h 8913923"/>
                <a:gd name="connsiteX3" fmla="*/ 7359192 w 7420959"/>
                <a:gd name="connsiteY3" fmla="*/ 6609880 h 8913923"/>
                <a:gd name="connsiteX4" fmla="*/ 5811607 w 7420959"/>
                <a:gd name="connsiteY4" fmla="*/ 8524859 h 8913923"/>
                <a:gd name="connsiteX5" fmla="*/ 467628 w 7420959"/>
                <a:gd name="connsiteY5" fmla="*/ 8220059 h 891392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57390"/>
                <a:gd name="connsiteY0" fmla="*/ 8220059 h 8902243"/>
                <a:gd name="connsiteX1" fmla="*/ 558343 w 7457390"/>
                <a:gd name="connsiteY1" fmla="*/ 408653 h 8902243"/>
                <a:gd name="connsiteX2" fmla="*/ 5734500 w 7457390"/>
                <a:gd name="connsiteY2" fmla="*/ 2124059 h 8902243"/>
                <a:gd name="connsiteX3" fmla="*/ 7397292 w 7457390"/>
                <a:gd name="connsiteY3" fmla="*/ 6819430 h 8902243"/>
                <a:gd name="connsiteX4" fmla="*/ 5811607 w 7457390"/>
                <a:gd name="connsiteY4" fmla="*/ 8524859 h 8902243"/>
                <a:gd name="connsiteX5" fmla="*/ 467628 w 7457390"/>
                <a:gd name="connsiteY5" fmla="*/ 8220059 h 8902243"/>
                <a:gd name="connsiteX0" fmla="*/ 467628 w 7405863"/>
                <a:gd name="connsiteY0" fmla="*/ 8220059 h 8944478"/>
                <a:gd name="connsiteX1" fmla="*/ 558343 w 7405863"/>
                <a:gd name="connsiteY1" fmla="*/ 408653 h 8944478"/>
                <a:gd name="connsiteX2" fmla="*/ 5734500 w 7405863"/>
                <a:gd name="connsiteY2" fmla="*/ 2124059 h 8944478"/>
                <a:gd name="connsiteX3" fmla="*/ 7397292 w 7405863"/>
                <a:gd name="connsiteY3" fmla="*/ 6819430 h 8944478"/>
                <a:gd name="connsiteX4" fmla="*/ 5106757 w 7405863"/>
                <a:gd name="connsiteY4" fmla="*/ 8620109 h 8944478"/>
                <a:gd name="connsiteX5" fmla="*/ 467628 w 7405863"/>
                <a:gd name="connsiteY5" fmla="*/ 8220059 h 8944478"/>
                <a:gd name="connsiteX0" fmla="*/ 467628 w 7405863"/>
                <a:gd name="connsiteY0" fmla="*/ 8220059 h 8924292"/>
                <a:gd name="connsiteX1" fmla="*/ 558343 w 7405863"/>
                <a:gd name="connsiteY1" fmla="*/ 408653 h 8924292"/>
                <a:gd name="connsiteX2" fmla="*/ 5734500 w 7405863"/>
                <a:gd name="connsiteY2" fmla="*/ 2124059 h 8924292"/>
                <a:gd name="connsiteX3" fmla="*/ 7397292 w 7405863"/>
                <a:gd name="connsiteY3" fmla="*/ 6819430 h 8924292"/>
                <a:gd name="connsiteX4" fmla="*/ 5106757 w 7405863"/>
                <a:gd name="connsiteY4" fmla="*/ 8620109 h 8924292"/>
                <a:gd name="connsiteX5" fmla="*/ 467628 w 7405863"/>
                <a:gd name="connsiteY5" fmla="*/ 8220059 h 8924292"/>
                <a:gd name="connsiteX0" fmla="*/ 1213886 w 8152121"/>
                <a:gd name="connsiteY0" fmla="*/ 8158588 h 8862821"/>
                <a:gd name="connsiteX1" fmla="*/ 294951 w 8152121"/>
                <a:gd name="connsiteY1" fmla="*/ 423382 h 8862821"/>
                <a:gd name="connsiteX2" fmla="*/ 6480758 w 8152121"/>
                <a:gd name="connsiteY2" fmla="*/ 2062588 h 8862821"/>
                <a:gd name="connsiteX3" fmla="*/ 8143550 w 8152121"/>
                <a:gd name="connsiteY3" fmla="*/ 6757959 h 8862821"/>
                <a:gd name="connsiteX4" fmla="*/ 5853015 w 8152121"/>
                <a:gd name="connsiteY4" fmla="*/ 8558638 h 8862821"/>
                <a:gd name="connsiteX5" fmla="*/ 1213886 w 8152121"/>
                <a:gd name="connsiteY5" fmla="*/ 8158588 h 8862821"/>
                <a:gd name="connsiteX0" fmla="*/ 1213886 w 8152121"/>
                <a:gd name="connsiteY0" fmla="*/ 8312937 h 9017170"/>
                <a:gd name="connsiteX1" fmla="*/ 294951 w 8152121"/>
                <a:gd name="connsiteY1" fmla="*/ 577731 h 9017170"/>
                <a:gd name="connsiteX2" fmla="*/ 6480758 w 8152121"/>
                <a:gd name="connsiteY2" fmla="*/ 2216937 h 9017170"/>
                <a:gd name="connsiteX3" fmla="*/ 8143550 w 8152121"/>
                <a:gd name="connsiteY3" fmla="*/ 6912308 h 9017170"/>
                <a:gd name="connsiteX4" fmla="*/ 5853015 w 8152121"/>
                <a:gd name="connsiteY4" fmla="*/ 8712987 h 9017170"/>
                <a:gd name="connsiteX5" fmla="*/ 1213886 w 8152121"/>
                <a:gd name="connsiteY5" fmla="*/ 8312937 h 9017170"/>
                <a:gd name="connsiteX0" fmla="*/ 1213886 w 8209169"/>
                <a:gd name="connsiteY0" fmla="*/ 8312937 h 9112854"/>
                <a:gd name="connsiteX1" fmla="*/ 294951 w 8209169"/>
                <a:gd name="connsiteY1" fmla="*/ 577731 h 9112854"/>
                <a:gd name="connsiteX2" fmla="*/ 6480758 w 8209169"/>
                <a:gd name="connsiteY2" fmla="*/ 2216937 h 9112854"/>
                <a:gd name="connsiteX3" fmla="*/ 8143550 w 8209169"/>
                <a:gd name="connsiteY3" fmla="*/ 6912308 h 9112854"/>
                <a:gd name="connsiteX4" fmla="*/ 4386165 w 8209169"/>
                <a:gd name="connsiteY4" fmla="*/ 8903487 h 9112854"/>
                <a:gd name="connsiteX5" fmla="*/ 1213886 w 8209169"/>
                <a:gd name="connsiteY5" fmla="*/ 8312937 h 9112854"/>
                <a:gd name="connsiteX0" fmla="*/ 1213886 w 8209169"/>
                <a:gd name="connsiteY0" fmla="*/ 8312937 h 9024456"/>
                <a:gd name="connsiteX1" fmla="*/ 294951 w 8209169"/>
                <a:gd name="connsiteY1" fmla="*/ 577731 h 9024456"/>
                <a:gd name="connsiteX2" fmla="*/ 6480758 w 8209169"/>
                <a:gd name="connsiteY2" fmla="*/ 2216937 h 9024456"/>
                <a:gd name="connsiteX3" fmla="*/ 8143550 w 8209169"/>
                <a:gd name="connsiteY3" fmla="*/ 6912308 h 9024456"/>
                <a:gd name="connsiteX4" fmla="*/ 4386165 w 8209169"/>
                <a:gd name="connsiteY4" fmla="*/ 8903487 h 9024456"/>
                <a:gd name="connsiteX5" fmla="*/ 1213886 w 8209169"/>
                <a:gd name="connsiteY5" fmla="*/ 8312937 h 9024456"/>
                <a:gd name="connsiteX0" fmla="*/ 699248 w 8418431"/>
                <a:gd name="connsiteY0" fmla="*/ 6963098 h 8811532"/>
                <a:gd name="connsiteX1" fmla="*/ 504213 w 8418431"/>
                <a:gd name="connsiteY1" fmla="*/ 485192 h 8811532"/>
                <a:gd name="connsiteX2" fmla="*/ 6690020 w 8418431"/>
                <a:gd name="connsiteY2" fmla="*/ 2124398 h 8811532"/>
                <a:gd name="connsiteX3" fmla="*/ 8352812 w 8418431"/>
                <a:gd name="connsiteY3" fmla="*/ 6819769 h 8811532"/>
                <a:gd name="connsiteX4" fmla="*/ 4595427 w 8418431"/>
                <a:gd name="connsiteY4" fmla="*/ 8810948 h 8811532"/>
                <a:gd name="connsiteX5" fmla="*/ 699248 w 8418431"/>
                <a:gd name="connsiteY5" fmla="*/ 6963098 h 8811532"/>
                <a:gd name="connsiteX0" fmla="*/ 699248 w 8418431"/>
                <a:gd name="connsiteY0" fmla="*/ 6963098 h 8811506"/>
                <a:gd name="connsiteX1" fmla="*/ 504213 w 8418431"/>
                <a:gd name="connsiteY1" fmla="*/ 485192 h 8811506"/>
                <a:gd name="connsiteX2" fmla="*/ 6690020 w 8418431"/>
                <a:gd name="connsiteY2" fmla="*/ 2124398 h 8811506"/>
                <a:gd name="connsiteX3" fmla="*/ 8352812 w 8418431"/>
                <a:gd name="connsiteY3" fmla="*/ 6819769 h 8811506"/>
                <a:gd name="connsiteX4" fmla="*/ 4595427 w 8418431"/>
                <a:gd name="connsiteY4" fmla="*/ 8810948 h 8811506"/>
                <a:gd name="connsiteX5" fmla="*/ 699248 w 8418431"/>
                <a:gd name="connsiteY5" fmla="*/ 6963098 h 8811506"/>
                <a:gd name="connsiteX0" fmla="*/ 680063 w 8399246"/>
                <a:gd name="connsiteY0" fmla="*/ 6963098 h 8813221"/>
                <a:gd name="connsiteX1" fmla="*/ 485028 w 8399246"/>
                <a:gd name="connsiteY1" fmla="*/ 485192 h 8813221"/>
                <a:gd name="connsiteX2" fmla="*/ 6670835 w 8399246"/>
                <a:gd name="connsiteY2" fmla="*/ 2124398 h 8813221"/>
                <a:gd name="connsiteX3" fmla="*/ 8333627 w 8399246"/>
                <a:gd name="connsiteY3" fmla="*/ 6819769 h 8813221"/>
                <a:gd name="connsiteX4" fmla="*/ 4576242 w 8399246"/>
                <a:gd name="connsiteY4" fmla="*/ 8810948 h 8813221"/>
                <a:gd name="connsiteX5" fmla="*/ 680063 w 8399246"/>
                <a:gd name="connsiteY5" fmla="*/ 6963098 h 8813221"/>
                <a:gd name="connsiteX0" fmla="*/ 680063 w 8399246"/>
                <a:gd name="connsiteY0" fmla="*/ 6972914 h 8823037"/>
                <a:gd name="connsiteX1" fmla="*/ 485028 w 8399246"/>
                <a:gd name="connsiteY1" fmla="*/ 495008 h 8823037"/>
                <a:gd name="connsiteX2" fmla="*/ 6670835 w 8399246"/>
                <a:gd name="connsiteY2" fmla="*/ 2134214 h 8823037"/>
                <a:gd name="connsiteX3" fmla="*/ 8333627 w 8399246"/>
                <a:gd name="connsiteY3" fmla="*/ 6829585 h 8823037"/>
                <a:gd name="connsiteX4" fmla="*/ 4576242 w 8399246"/>
                <a:gd name="connsiteY4" fmla="*/ 8820764 h 8823037"/>
                <a:gd name="connsiteX5" fmla="*/ 680063 w 8399246"/>
                <a:gd name="connsiteY5" fmla="*/ 6972914 h 8823037"/>
                <a:gd name="connsiteX0" fmla="*/ 680063 w 8398430"/>
                <a:gd name="connsiteY0" fmla="*/ 6972914 h 8823037"/>
                <a:gd name="connsiteX1" fmla="*/ 485028 w 8398430"/>
                <a:gd name="connsiteY1" fmla="*/ 495008 h 8823037"/>
                <a:gd name="connsiteX2" fmla="*/ 6670835 w 8398430"/>
                <a:gd name="connsiteY2" fmla="*/ 2134214 h 8823037"/>
                <a:gd name="connsiteX3" fmla="*/ 8333627 w 8398430"/>
                <a:gd name="connsiteY3" fmla="*/ 6829585 h 8823037"/>
                <a:gd name="connsiteX4" fmla="*/ 4576242 w 8398430"/>
                <a:gd name="connsiteY4" fmla="*/ 8820764 h 8823037"/>
                <a:gd name="connsiteX5" fmla="*/ 680063 w 8398430"/>
                <a:gd name="connsiteY5" fmla="*/ 6972914 h 8823037"/>
                <a:gd name="connsiteX0" fmla="*/ 680063 w 8325792"/>
                <a:gd name="connsiteY0" fmla="*/ 6972914 h 8822557"/>
                <a:gd name="connsiteX1" fmla="*/ 485028 w 8325792"/>
                <a:gd name="connsiteY1" fmla="*/ 495008 h 8822557"/>
                <a:gd name="connsiteX2" fmla="*/ 6670835 w 8325792"/>
                <a:gd name="connsiteY2" fmla="*/ 2134214 h 8822557"/>
                <a:gd name="connsiteX3" fmla="*/ 8257427 w 8325792"/>
                <a:gd name="connsiteY3" fmla="*/ 6848635 h 8822557"/>
                <a:gd name="connsiteX4" fmla="*/ 4576242 w 8325792"/>
                <a:gd name="connsiteY4" fmla="*/ 8820764 h 8822557"/>
                <a:gd name="connsiteX5" fmla="*/ 680063 w 8325792"/>
                <a:gd name="connsiteY5" fmla="*/ 6972914 h 8822557"/>
                <a:gd name="connsiteX0" fmla="*/ 680063 w 8394904"/>
                <a:gd name="connsiteY0" fmla="*/ 6972914 h 8822557"/>
                <a:gd name="connsiteX1" fmla="*/ 485028 w 8394904"/>
                <a:gd name="connsiteY1" fmla="*/ 495008 h 8822557"/>
                <a:gd name="connsiteX2" fmla="*/ 6670835 w 8394904"/>
                <a:gd name="connsiteY2" fmla="*/ 2134214 h 8822557"/>
                <a:gd name="connsiteX3" fmla="*/ 8257427 w 8394904"/>
                <a:gd name="connsiteY3" fmla="*/ 6848635 h 8822557"/>
                <a:gd name="connsiteX4" fmla="*/ 4576242 w 8394904"/>
                <a:gd name="connsiteY4" fmla="*/ 8820764 h 8822557"/>
                <a:gd name="connsiteX5" fmla="*/ 680063 w 8394904"/>
                <a:gd name="connsiteY5" fmla="*/ 6972914 h 8822557"/>
                <a:gd name="connsiteX0" fmla="*/ 680063 w 8377344"/>
                <a:gd name="connsiteY0" fmla="*/ 6972914 h 8833412"/>
                <a:gd name="connsiteX1" fmla="*/ 485028 w 8377344"/>
                <a:gd name="connsiteY1" fmla="*/ 495008 h 8833412"/>
                <a:gd name="connsiteX2" fmla="*/ 6670835 w 8377344"/>
                <a:gd name="connsiteY2" fmla="*/ 2134214 h 8833412"/>
                <a:gd name="connsiteX3" fmla="*/ 8238377 w 8377344"/>
                <a:gd name="connsiteY3" fmla="*/ 6543835 h 8833412"/>
                <a:gd name="connsiteX4" fmla="*/ 4576242 w 8377344"/>
                <a:gd name="connsiteY4" fmla="*/ 8820764 h 8833412"/>
                <a:gd name="connsiteX5" fmla="*/ 680063 w 8377344"/>
                <a:gd name="connsiteY5" fmla="*/ 6972914 h 8833412"/>
                <a:gd name="connsiteX0" fmla="*/ 727923 w 8425204"/>
                <a:gd name="connsiteY0" fmla="*/ 6833680 h 8687514"/>
                <a:gd name="connsiteX1" fmla="*/ 570988 w 8425204"/>
                <a:gd name="connsiteY1" fmla="*/ 565324 h 8687514"/>
                <a:gd name="connsiteX2" fmla="*/ 6718695 w 8425204"/>
                <a:gd name="connsiteY2" fmla="*/ 1994980 h 8687514"/>
                <a:gd name="connsiteX3" fmla="*/ 8286237 w 8425204"/>
                <a:gd name="connsiteY3" fmla="*/ 6404601 h 8687514"/>
                <a:gd name="connsiteX4" fmla="*/ 4624102 w 8425204"/>
                <a:gd name="connsiteY4" fmla="*/ 8681530 h 8687514"/>
                <a:gd name="connsiteX5" fmla="*/ 727923 w 8425204"/>
                <a:gd name="connsiteY5" fmla="*/ 6833680 h 8687514"/>
                <a:gd name="connsiteX0" fmla="*/ 967317 w 8664598"/>
                <a:gd name="connsiteY0" fmla="*/ 6957107 h 8810941"/>
                <a:gd name="connsiteX1" fmla="*/ 810382 w 8664598"/>
                <a:gd name="connsiteY1" fmla="*/ 688751 h 8810941"/>
                <a:gd name="connsiteX2" fmla="*/ 6958089 w 8664598"/>
                <a:gd name="connsiteY2" fmla="*/ 2118407 h 8810941"/>
                <a:gd name="connsiteX3" fmla="*/ 8525631 w 8664598"/>
                <a:gd name="connsiteY3" fmla="*/ 6528028 h 8810941"/>
                <a:gd name="connsiteX4" fmla="*/ 4863496 w 8664598"/>
                <a:gd name="connsiteY4" fmla="*/ 8804957 h 8810941"/>
                <a:gd name="connsiteX5" fmla="*/ 967317 w 8664598"/>
                <a:gd name="connsiteY5" fmla="*/ 6957107 h 8810941"/>
                <a:gd name="connsiteX0" fmla="*/ 826361 w 8523642"/>
                <a:gd name="connsiteY0" fmla="*/ 6817318 h 8671152"/>
                <a:gd name="connsiteX1" fmla="*/ 669426 w 8523642"/>
                <a:gd name="connsiteY1" fmla="*/ 548962 h 8671152"/>
                <a:gd name="connsiteX2" fmla="*/ 6817133 w 8523642"/>
                <a:gd name="connsiteY2" fmla="*/ 1978618 h 8671152"/>
                <a:gd name="connsiteX3" fmla="*/ 8384675 w 8523642"/>
                <a:gd name="connsiteY3" fmla="*/ 6388239 h 8671152"/>
                <a:gd name="connsiteX4" fmla="*/ 4722540 w 8523642"/>
                <a:gd name="connsiteY4" fmla="*/ 8665168 h 8671152"/>
                <a:gd name="connsiteX5" fmla="*/ 826361 w 8523642"/>
                <a:gd name="connsiteY5" fmla="*/ 6817318 h 8671152"/>
                <a:gd name="connsiteX0" fmla="*/ 809878 w 8507159"/>
                <a:gd name="connsiteY0" fmla="*/ 6957107 h 8810941"/>
                <a:gd name="connsiteX1" fmla="*/ 652943 w 8507159"/>
                <a:gd name="connsiteY1" fmla="*/ 688751 h 8810941"/>
                <a:gd name="connsiteX2" fmla="*/ 6800650 w 8507159"/>
                <a:gd name="connsiteY2" fmla="*/ 2118407 h 8810941"/>
                <a:gd name="connsiteX3" fmla="*/ 8368192 w 8507159"/>
                <a:gd name="connsiteY3" fmla="*/ 6528028 h 8810941"/>
                <a:gd name="connsiteX4" fmla="*/ 4706057 w 8507159"/>
                <a:gd name="connsiteY4" fmla="*/ 8804957 h 8810941"/>
                <a:gd name="connsiteX5" fmla="*/ 809878 w 8507159"/>
                <a:gd name="connsiteY5" fmla="*/ 6957107 h 8810941"/>
                <a:gd name="connsiteX0" fmla="*/ 809878 w 8507159"/>
                <a:gd name="connsiteY0" fmla="*/ 6836052 h 8689619"/>
                <a:gd name="connsiteX1" fmla="*/ 652943 w 8507159"/>
                <a:gd name="connsiteY1" fmla="*/ 758196 h 8689619"/>
                <a:gd name="connsiteX2" fmla="*/ 6800650 w 8507159"/>
                <a:gd name="connsiteY2" fmla="*/ 1997352 h 8689619"/>
                <a:gd name="connsiteX3" fmla="*/ 8368192 w 8507159"/>
                <a:gd name="connsiteY3" fmla="*/ 6406973 h 8689619"/>
                <a:gd name="connsiteX4" fmla="*/ 4706057 w 8507159"/>
                <a:gd name="connsiteY4" fmla="*/ 8683902 h 8689619"/>
                <a:gd name="connsiteX5" fmla="*/ 809878 w 8507159"/>
                <a:gd name="connsiteY5" fmla="*/ 6836052 h 8689619"/>
                <a:gd name="connsiteX0" fmla="*/ 740160 w 8387241"/>
                <a:gd name="connsiteY0" fmla="*/ 6716272 h 8569839"/>
                <a:gd name="connsiteX1" fmla="*/ 583225 w 8387241"/>
                <a:gd name="connsiteY1" fmla="*/ 638416 h 8569839"/>
                <a:gd name="connsiteX2" fmla="*/ 6902382 w 8387241"/>
                <a:gd name="connsiteY2" fmla="*/ 1877572 h 8569839"/>
                <a:gd name="connsiteX3" fmla="*/ 8298474 w 8387241"/>
                <a:gd name="connsiteY3" fmla="*/ 6287193 h 8569839"/>
                <a:gd name="connsiteX4" fmla="*/ 4636339 w 8387241"/>
                <a:gd name="connsiteY4" fmla="*/ 8564122 h 8569839"/>
                <a:gd name="connsiteX5" fmla="*/ 740160 w 8387241"/>
                <a:gd name="connsiteY5" fmla="*/ 6716272 h 8569839"/>
                <a:gd name="connsiteX0" fmla="*/ 740160 w 8389803"/>
                <a:gd name="connsiteY0" fmla="*/ 6716272 h 8569839"/>
                <a:gd name="connsiteX1" fmla="*/ 583225 w 8389803"/>
                <a:gd name="connsiteY1" fmla="*/ 638416 h 8569839"/>
                <a:gd name="connsiteX2" fmla="*/ 6902382 w 8389803"/>
                <a:gd name="connsiteY2" fmla="*/ 1877572 h 8569839"/>
                <a:gd name="connsiteX3" fmla="*/ 8298474 w 8389803"/>
                <a:gd name="connsiteY3" fmla="*/ 6287193 h 8569839"/>
                <a:gd name="connsiteX4" fmla="*/ 4636339 w 8389803"/>
                <a:gd name="connsiteY4" fmla="*/ 8564122 h 8569839"/>
                <a:gd name="connsiteX5" fmla="*/ 740160 w 8389803"/>
                <a:gd name="connsiteY5" fmla="*/ 6716272 h 8569839"/>
                <a:gd name="connsiteX0" fmla="*/ 740160 w 8389803"/>
                <a:gd name="connsiteY0" fmla="*/ 6330030 h 8183597"/>
                <a:gd name="connsiteX1" fmla="*/ 583225 w 8389803"/>
                <a:gd name="connsiteY1" fmla="*/ 252174 h 8183597"/>
                <a:gd name="connsiteX2" fmla="*/ 6902382 w 8389803"/>
                <a:gd name="connsiteY2" fmla="*/ 1491330 h 8183597"/>
                <a:gd name="connsiteX3" fmla="*/ 8298474 w 8389803"/>
                <a:gd name="connsiteY3" fmla="*/ 5900951 h 8183597"/>
                <a:gd name="connsiteX4" fmla="*/ 4636339 w 8389803"/>
                <a:gd name="connsiteY4" fmla="*/ 8177880 h 8183597"/>
                <a:gd name="connsiteX5" fmla="*/ 740160 w 8389803"/>
                <a:gd name="connsiteY5" fmla="*/ 6330030 h 8183597"/>
                <a:gd name="connsiteX0" fmla="*/ 740160 w 8438243"/>
                <a:gd name="connsiteY0" fmla="*/ 6343609 h 8197176"/>
                <a:gd name="connsiteX1" fmla="*/ 583225 w 8438243"/>
                <a:gd name="connsiteY1" fmla="*/ 265753 h 8197176"/>
                <a:gd name="connsiteX2" fmla="*/ 6902382 w 8438243"/>
                <a:gd name="connsiteY2" fmla="*/ 1504909 h 8197176"/>
                <a:gd name="connsiteX3" fmla="*/ 8298474 w 8438243"/>
                <a:gd name="connsiteY3" fmla="*/ 5914530 h 8197176"/>
                <a:gd name="connsiteX4" fmla="*/ 4636339 w 8438243"/>
                <a:gd name="connsiteY4" fmla="*/ 8191459 h 8197176"/>
                <a:gd name="connsiteX5" fmla="*/ 740160 w 8438243"/>
                <a:gd name="connsiteY5" fmla="*/ 6343609 h 8197176"/>
                <a:gd name="connsiteX0" fmla="*/ 755143 w 8505852"/>
                <a:gd name="connsiteY0" fmla="*/ 6332156 h 8185723"/>
                <a:gd name="connsiteX1" fmla="*/ 598208 w 8505852"/>
                <a:gd name="connsiteY1" fmla="*/ 254300 h 8185723"/>
                <a:gd name="connsiteX2" fmla="*/ 7126915 w 8505852"/>
                <a:gd name="connsiteY2" fmla="*/ 1550606 h 8185723"/>
                <a:gd name="connsiteX3" fmla="*/ 8313457 w 8505852"/>
                <a:gd name="connsiteY3" fmla="*/ 5903077 h 8185723"/>
                <a:gd name="connsiteX4" fmla="*/ 4651322 w 8505852"/>
                <a:gd name="connsiteY4" fmla="*/ 8180006 h 8185723"/>
                <a:gd name="connsiteX5" fmla="*/ 755143 w 8505852"/>
                <a:gd name="connsiteY5" fmla="*/ 6332156 h 8185723"/>
                <a:gd name="connsiteX0" fmla="*/ 1247248 w 8994743"/>
                <a:gd name="connsiteY0" fmla="*/ 5877099 h 7730005"/>
                <a:gd name="connsiteX1" fmla="*/ 442613 w 8994743"/>
                <a:gd name="connsiteY1" fmla="*/ 351693 h 7730005"/>
                <a:gd name="connsiteX2" fmla="*/ 7619020 w 8994743"/>
                <a:gd name="connsiteY2" fmla="*/ 1095549 h 7730005"/>
                <a:gd name="connsiteX3" fmla="*/ 8805562 w 8994743"/>
                <a:gd name="connsiteY3" fmla="*/ 5448020 h 7730005"/>
                <a:gd name="connsiteX4" fmla="*/ 5143427 w 8994743"/>
                <a:gd name="connsiteY4" fmla="*/ 7724949 h 7730005"/>
                <a:gd name="connsiteX5" fmla="*/ 1247248 w 8994743"/>
                <a:gd name="connsiteY5" fmla="*/ 5877099 h 7730005"/>
                <a:gd name="connsiteX0" fmla="*/ 1341563 w 9092583"/>
                <a:gd name="connsiteY0" fmla="*/ 5446110 h 7298455"/>
                <a:gd name="connsiteX1" fmla="*/ 422628 w 9092583"/>
                <a:gd name="connsiteY1" fmla="*/ 511254 h 7298455"/>
                <a:gd name="connsiteX2" fmla="*/ 7713335 w 9092583"/>
                <a:gd name="connsiteY2" fmla="*/ 664560 h 7298455"/>
                <a:gd name="connsiteX3" fmla="*/ 8899877 w 9092583"/>
                <a:gd name="connsiteY3" fmla="*/ 5017031 h 7298455"/>
                <a:gd name="connsiteX4" fmla="*/ 5237742 w 9092583"/>
                <a:gd name="connsiteY4" fmla="*/ 7293960 h 7298455"/>
                <a:gd name="connsiteX5" fmla="*/ 1341563 w 9092583"/>
                <a:gd name="connsiteY5" fmla="*/ 5446110 h 7298455"/>
                <a:gd name="connsiteX0" fmla="*/ 602920 w 9630290"/>
                <a:gd name="connsiteY0" fmla="*/ 5405397 h 7294971"/>
                <a:gd name="connsiteX1" fmla="*/ 960335 w 9630290"/>
                <a:gd name="connsiteY1" fmla="*/ 508641 h 7294971"/>
                <a:gd name="connsiteX2" fmla="*/ 8251042 w 9630290"/>
                <a:gd name="connsiteY2" fmla="*/ 661947 h 7294971"/>
                <a:gd name="connsiteX3" fmla="*/ 9437584 w 9630290"/>
                <a:gd name="connsiteY3" fmla="*/ 5014418 h 7294971"/>
                <a:gd name="connsiteX4" fmla="*/ 5775449 w 9630290"/>
                <a:gd name="connsiteY4" fmla="*/ 7291347 h 7294971"/>
                <a:gd name="connsiteX5" fmla="*/ 602920 w 9630290"/>
                <a:gd name="connsiteY5" fmla="*/ 5405397 h 7294971"/>
                <a:gd name="connsiteX0" fmla="*/ 569265 w 9634436"/>
                <a:gd name="connsiteY0" fmla="*/ 5405397 h 6449465"/>
                <a:gd name="connsiteX1" fmla="*/ 926680 w 9634436"/>
                <a:gd name="connsiteY1" fmla="*/ 508641 h 6449465"/>
                <a:gd name="connsiteX2" fmla="*/ 8217387 w 9634436"/>
                <a:gd name="connsiteY2" fmla="*/ 661947 h 6449465"/>
                <a:gd name="connsiteX3" fmla="*/ 9403929 w 9634436"/>
                <a:gd name="connsiteY3" fmla="*/ 5014418 h 6449465"/>
                <a:gd name="connsiteX4" fmla="*/ 5227444 w 9634436"/>
                <a:gd name="connsiteY4" fmla="*/ 6434097 h 6449465"/>
                <a:gd name="connsiteX5" fmla="*/ 569265 w 9634436"/>
                <a:gd name="connsiteY5" fmla="*/ 5405397 h 6449465"/>
                <a:gd name="connsiteX0" fmla="*/ 564328 w 9635105"/>
                <a:gd name="connsiteY0" fmla="*/ 5405397 h 6325392"/>
                <a:gd name="connsiteX1" fmla="*/ 921743 w 9635105"/>
                <a:gd name="connsiteY1" fmla="*/ 508641 h 6325392"/>
                <a:gd name="connsiteX2" fmla="*/ 8212450 w 9635105"/>
                <a:gd name="connsiteY2" fmla="*/ 661947 h 6325392"/>
                <a:gd name="connsiteX3" fmla="*/ 9398992 w 9635105"/>
                <a:gd name="connsiteY3" fmla="*/ 5014418 h 6325392"/>
                <a:gd name="connsiteX4" fmla="*/ 5146307 w 9635105"/>
                <a:gd name="connsiteY4" fmla="*/ 6300747 h 6325392"/>
                <a:gd name="connsiteX5" fmla="*/ 564328 w 9635105"/>
                <a:gd name="connsiteY5" fmla="*/ 5405397 h 6325392"/>
                <a:gd name="connsiteX0" fmla="*/ 766723 w 9848717"/>
                <a:gd name="connsiteY0" fmla="*/ 6577032 h 7537397"/>
                <a:gd name="connsiteX1" fmla="*/ 781238 w 9848717"/>
                <a:gd name="connsiteY1" fmla="*/ 232476 h 7537397"/>
                <a:gd name="connsiteX2" fmla="*/ 8414845 w 9848717"/>
                <a:gd name="connsiteY2" fmla="*/ 1833582 h 7537397"/>
                <a:gd name="connsiteX3" fmla="*/ 9601387 w 9848717"/>
                <a:gd name="connsiteY3" fmla="*/ 6186053 h 7537397"/>
                <a:gd name="connsiteX4" fmla="*/ 5348702 w 9848717"/>
                <a:gd name="connsiteY4" fmla="*/ 7472382 h 7537397"/>
                <a:gd name="connsiteX5" fmla="*/ 766723 w 9848717"/>
                <a:gd name="connsiteY5" fmla="*/ 6577032 h 7537397"/>
                <a:gd name="connsiteX0" fmla="*/ 766723 w 9589370"/>
                <a:gd name="connsiteY0" fmla="*/ 6580266 h 7526524"/>
                <a:gd name="connsiteX1" fmla="*/ 781238 w 9589370"/>
                <a:gd name="connsiteY1" fmla="*/ 235710 h 7526524"/>
                <a:gd name="connsiteX2" fmla="*/ 8414845 w 9589370"/>
                <a:gd name="connsiteY2" fmla="*/ 1836816 h 7526524"/>
                <a:gd name="connsiteX3" fmla="*/ 9258487 w 9589370"/>
                <a:gd name="connsiteY3" fmla="*/ 6379787 h 7526524"/>
                <a:gd name="connsiteX4" fmla="*/ 5348702 w 9589370"/>
                <a:gd name="connsiteY4" fmla="*/ 7475616 h 7526524"/>
                <a:gd name="connsiteX5" fmla="*/ 766723 w 9589370"/>
                <a:gd name="connsiteY5" fmla="*/ 6580266 h 7526524"/>
                <a:gd name="connsiteX0" fmla="*/ 766723 w 9739349"/>
                <a:gd name="connsiteY0" fmla="*/ 6580266 h 7526524"/>
                <a:gd name="connsiteX1" fmla="*/ 781238 w 9739349"/>
                <a:gd name="connsiteY1" fmla="*/ 235710 h 7526524"/>
                <a:gd name="connsiteX2" fmla="*/ 8414845 w 9739349"/>
                <a:gd name="connsiteY2" fmla="*/ 1836816 h 7526524"/>
                <a:gd name="connsiteX3" fmla="*/ 9258487 w 9739349"/>
                <a:gd name="connsiteY3" fmla="*/ 6379787 h 7526524"/>
                <a:gd name="connsiteX4" fmla="*/ 5348702 w 9739349"/>
                <a:gd name="connsiteY4" fmla="*/ 7475616 h 7526524"/>
                <a:gd name="connsiteX5" fmla="*/ 766723 w 9739349"/>
                <a:gd name="connsiteY5" fmla="*/ 6580266 h 7526524"/>
                <a:gd name="connsiteX0" fmla="*/ 175852 w 9089654"/>
                <a:gd name="connsiteY0" fmla="*/ 6291481 h 7226143"/>
                <a:gd name="connsiteX1" fmla="*/ 1619117 w 9089654"/>
                <a:gd name="connsiteY1" fmla="*/ 270775 h 7226143"/>
                <a:gd name="connsiteX2" fmla="*/ 7823974 w 9089654"/>
                <a:gd name="connsiteY2" fmla="*/ 1548031 h 7226143"/>
                <a:gd name="connsiteX3" fmla="*/ 8667616 w 9089654"/>
                <a:gd name="connsiteY3" fmla="*/ 6091002 h 7226143"/>
                <a:gd name="connsiteX4" fmla="*/ 4757831 w 9089654"/>
                <a:gd name="connsiteY4" fmla="*/ 7186831 h 7226143"/>
                <a:gd name="connsiteX5" fmla="*/ 175852 w 9089654"/>
                <a:gd name="connsiteY5" fmla="*/ 6291481 h 7226143"/>
                <a:gd name="connsiteX0" fmla="*/ 178029 w 9072781"/>
                <a:gd name="connsiteY0" fmla="*/ 6454460 h 7293316"/>
                <a:gd name="connsiteX1" fmla="*/ 1602244 w 9072781"/>
                <a:gd name="connsiteY1" fmla="*/ 281354 h 7293316"/>
                <a:gd name="connsiteX2" fmla="*/ 7807101 w 9072781"/>
                <a:gd name="connsiteY2" fmla="*/ 1558610 h 7293316"/>
                <a:gd name="connsiteX3" fmla="*/ 8650743 w 9072781"/>
                <a:gd name="connsiteY3" fmla="*/ 6101581 h 7293316"/>
                <a:gd name="connsiteX4" fmla="*/ 4740958 w 9072781"/>
                <a:gd name="connsiteY4" fmla="*/ 7197410 h 7293316"/>
                <a:gd name="connsiteX5" fmla="*/ 178029 w 9072781"/>
                <a:gd name="connsiteY5" fmla="*/ 6454460 h 7293316"/>
                <a:gd name="connsiteX0" fmla="*/ 180408 w 8965049"/>
                <a:gd name="connsiteY0" fmla="*/ 6405590 h 7244446"/>
                <a:gd name="connsiteX1" fmla="*/ 1604623 w 8965049"/>
                <a:gd name="connsiteY1" fmla="*/ 232484 h 7244446"/>
                <a:gd name="connsiteX2" fmla="*/ 7923780 w 8965049"/>
                <a:gd name="connsiteY2" fmla="*/ 1757390 h 7244446"/>
                <a:gd name="connsiteX3" fmla="*/ 8653122 w 8965049"/>
                <a:gd name="connsiteY3" fmla="*/ 6052711 h 7244446"/>
                <a:gd name="connsiteX4" fmla="*/ 4743337 w 8965049"/>
                <a:gd name="connsiteY4" fmla="*/ 7148540 h 7244446"/>
                <a:gd name="connsiteX5" fmla="*/ 180408 w 8965049"/>
                <a:gd name="connsiteY5" fmla="*/ 6405590 h 7244446"/>
                <a:gd name="connsiteX0" fmla="*/ 180408 w 8714215"/>
                <a:gd name="connsiteY0" fmla="*/ 6406921 h 7240324"/>
                <a:gd name="connsiteX1" fmla="*/ 1604623 w 8714215"/>
                <a:gd name="connsiteY1" fmla="*/ 233815 h 7240324"/>
                <a:gd name="connsiteX2" fmla="*/ 7923780 w 8714215"/>
                <a:gd name="connsiteY2" fmla="*/ 1758721 h 7240324"/>
                <a:gd name="connsiteX3" fmla="*/ 8272122 w 8714215"/>
                <a:gd name="connsiteY3" fmla="*/ 6130242 h 7240324"/>
                <a:gd name="connsiteX4" fmla="*/ 4743337 w 8714215"/>
                <a:gd name="connsiteY4" fmla="*/ 7149871 h 7240324"/>
                <a:gd name="connsiteX5" fmla="*/ 180408 w 8714215"/>
                <a:gd name="connsiteY5" fmla="*/ 6406921 h 7240324"/>
                <a:gd name="connsiteX0" fmla="*/ 180408 w 8782033"/>
                <a:gd name="connsiteY0" fmla="*/ 6406921 h 7240324"/>
                <a:gd name="connsiteX1" fmla="*/ 1604623 w 8782033"/>
                <a:gd name="connsiteY1" fmla="*/ 233815 h 7240324"/>
                <a:gd name="connsiteX2" fmla="*/ 7923780 w 8782033"/>
                <a:gd name="connsiteY2" fmla="*/ 1758721 h 7240324"/>
                <a:gd name="connsiteX3" fmla="*/ 8272122 w 8782033"/>
                <a:gd name="connsiteY3" fmla="*/ 6130242 h 7240324"/>
                <a:gd name="connsiteX4" fmla="*/ 4743337 w 8782033"/>
                <a:gd name="connsiteY4" fmla="*/ 7149871 h 7240324"/>
                <a:gd name="connsiteX5" fmla="*/ 180408 w 8782033"/>
                <a:gd name="connsiteY5" fmla="*/ 6406921 h 7240324"/>
                <a:gd name="connsiteX0" fmla="*/ 182022 w 8757957"/>
                <a:gd name="connsiteY0" fmla="*/ 6384039 h 7217442"/>
                <a:gd name="connsiteX1" fmla="*/ 1606237 w 8757957"/>
                <a:gd name="connsiteY1" fmla="*/ 210933 h 7217442"/>
                <a:gd name="connsiteX2" fmla="*/ 8001594 w 8757957"/>
                <a:gd name="connsiteY2" fmla="*/ 1869189 h 7217442"/>
                <a:gd name="connsiteX3" fmla="*/ 8273736 w 8757957"/>
                <a:gd name="connsiteY3" fmla="*/ 6107360 h 7217442"/>
                <a:gd name="connsiteX4" fmla="*/ 4744951 w 8757957"/>
                <a:gd name="connsiteY4" fmla="*/ 7126989 h 7217442"/>
                <a:gd name="connsiteX5" fmla="*/ 182022 w 8757957"/>
                <a:gd name="connsiteY5" fmla="*/ 6384039 h 7217442"/>
                <a:gd name="connsiteX0" fmla="*/ 182022 w 8831663"/>
                <a:gd name="connsiteY0" fmla="*/ 6400927 h 7234330"/>
                <a:gd name="connsiteX1" fmla="*/ 1606237 w 8831663"/>
                <a:gd name="connsiteY1" fmla="*/ 227821 h 7234330"/>
                <a:gd name="connsiteX2" fmla="*/ 8001594 w 8831663"/>
                <a:gd name="connsiteY2" fmla="*/ 1886077 h 7234330"/>
                <a:gd name="connsiteX3" fmla="*/ 8273736 w 8831663"/>
                <a:gd name="connsiteY3" fmla="*/ 6124248 h 7234330"/>
                <a:gd name="connsiteX4" fmla="*/ 4744951 w 8831663"/>
                <a:gd name="connsiteY4" fmla="*/ 7143877 h 7234330"/>
                <a:gd name="connsiteX5" fmla="*/ 182022 w 8831663"/>
                <a:gd name="connsiteY5" fmla="*/ 6400927 h 7234330"/>
                <a:gd name="connsiteX0" fmla="*/ 182022 w 8908099"/>
                <a:gd name="connsiteY0" fmla="*/ 6429545 h 7262948"/>
                <a:gd name="connsiteX1" fmla="*/ 1606237 w 8908099"/>
                <a:gd name="connsiteY1" fmla="*/ 256439 h 7262948"/>
                <a:gd name="connsiteX2" fmla="*/ 8001594 w 8908099"/>
                <a:gd name="connsiteY2" fmla="*/ 1914695 h 7262948"/>
                <a:gd name="connsiteX3" fmla="*/ 8273736 w 8908099"/>
                <a:gd name="connsiteY3" fmla="*/ 6152866 h 7262948"/>
                <a:gd name="connsiteX4" fmla="*/ 4744951 w 8908099"/>
                <a:gd name="connsiteY4" fmla="*/ 7172495 h 7262948"/>
                <a:gd name="connsiteX5" fmla="*/ 182022 w 8908099"/>
                <a:gd name="connsiteY5" fmla="*/ 6429545 h 7262948"/>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82022 w 8908099"/>
                <a:gd name="connsiteY0" fmla="*/ 6429545 h 7238540"/>
                <a:gd name="connsiteX1" fmla="*/ 1606237 w 8908099"/>
                <a:gd name="connsiteY1" fmla="*/ 256439 h 7238540"/>
                <a:gd name="connsiteX2" fmla="*/ 8001594 w 8908099"/>
                <a:gd name="connsiteY2" fmla="*/ 1914695 h 7238540"/>
                <a:gd name="connsiteX3" fmla="*/ 8273736 w 8908099"/>
                <a:gd name="connsiteY3" fmla="*/ 6152866 h 7238540"/>
                <a:gd name="connsiteX4" fmla="*/ 4744951 w 8908099"/>
                <a:gd name="connsiteY4" fmla="*/ 7172495 h 7238540"/>
                <a:gd name="connsiteX5" fmla="*/ 182022 w 8908099"/>
                <a:gd name="connsiteY5" fmla="*/ 6429545 h 7238540"/>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05978"/>
                <a:gd name="connsiteY0" fmla="*/ 6429545 h 7515597"/>
                <a:gd name="connsiteX1" fmla="*/ 1594454 w 8905978"/>
                <a:gd name="connsiteY1" fmla="*/ 256439 h 7515597"/>
                <a:gd name="connsiteX2" fmla="*/ 7989811 w 8905978"/>
                <a:gd name="connsiteY2" fmla="*/ 1914695 h 7515597"/>
                <a:gd name="connsiteX3" fmla="*/ 8261953 w 8905978"/>
                <a:gd name="connsiteY3" fmla="*/ 6152866 h 7515597"/>
                <a:gd name="connsiteX4" fmla="*/ 4561718 w 8905978"/>
                <a:gd name="connsiteY4" fmla="*/ 7515395 h 7515597"/>
                <a:gd name="connsiteX5" fmla="*/ 170239 w 8905978"/>
                <a:gd name="connsiteY5" fmla="*/ 6429545 h 7515597"/>
                <a:gd name="connsiteX0" fmla="*/ 170239 w 8993271"/>
                <a:gd name="connsiteY0" fmla="*/ 6429545 h 7515869"/>
                <a:gd name="connsiteX1" fmla="*/ 1594454 w 8993271"/>
                <a:gd name="connsiteY1" fmla="*/ 256439 h 7515869"/>
                <a:gd name="connsiteX2" fmla="*/ 7989811 w 8993271"/>
                <a:gd name="connsiteY2" fmla="*/ 1914695 h 7515869"/>
                <a:gd name="connsiteX3" fmla="*/ 8261953 w 8993271"/>
                <a:gd name="connsiteY3" fmla="*/ 6152866 h 7515869"/>
                <a:gd name="connsiteX4" fmla="*/ 4561718 w 8993271"/>
                <a:gd name="connsiteY4" fmla="*/ 7515395 h 7515869"/>
                <a:gd name="connsiteX5" fmla="*/ 170239 w 8993271"/>
                <a:gd name="connsiteY5" fmla="*/ 6429545 h 7515869"/>
                <a:gd name="connsiteX0" fmla="*/ 170239 w 8785520"/>
                <a:gd name="connsiteY0" fmla="*/ 6381142 h 7500789"/>
                <a:gd name="connsiteX1" fmla="*/ 1594454 w 8785520"/>
                <a:gd name="connsiteY1" fmla="*/ 208036 h 7500789"/>
                <a:gd name="connsiteX2" fmla="*/ 7989811 w 8785520"/>
                <a:gd name="connsiteY2" fmla="*/ 1866292 h 7500789"/>
                <a:gd name="connsiteX3" fmla="*/ 8147653 w 8785520"/>
                <a:gd name="connsiteY3" fmla="*/ 5913963 h 7500789"/>
                <a:gd name="connsiteX4" fmla="*/ 4561718 w 8785520"/>
                <a:gd name="connsiteY4" fmla="*/ 7466992 h 7500789"/>
                <a:gd name="connsiteX5" fmla="*/ 170239 w 8785520"/>
                <a:gd name="connsiteY5" fmla="*/ 6381142 h 7500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85520" h="7500789">
                  <a:moveTo>
                    <a:pt x="170239" y="6381142"/>
                  </a:moveTo>
                  <a:cubicBezTo>
                    <a:pt x="-324305" y="5171316"/>
                    <a:pt x="291192" y="960511"/>
                    <a:pt x="1594454" y="208036"/>
                  </a:cubicBezTo>
                  <a:cubicBezTo>
                    <a:pt x="2897716" y="-544439"/>
                    <a:pt x="6897611" y="915304"/>
                    <a:pt x="7989811" y="1866292"/>
                  </a:cubicBezTo>
                  <a:cubicBezTo>
                    <a:pt x="9082011" y="2817280"/>
                    <a:pt x="8966652" y="4713813"/>
                    <a:pt x="8147653" y="5913963"/>
                  </a:cubicBezTo>
                  <a:cubicBezTo>
                    <a:pt x="7328654" y="7114113"/>
                    <a:pt x="5891287" y="7389129"/>
                    <a:pt x="4561718" y="7466992"/>
                  </a:cubicBezTo>
                  <a:cubicBezTo>
                    <a:pt x="3232149" y="7544855"/>
                    <a:pt x="664783" y="7590968"/>
                    <a:pt x="170239" y="6381142"/>
                  </a:cubicBezTo>
                  <a:close/>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2171A"/>
                </a:solidFill>
                <a:effectLst/>
                <a:uLnTx/>
                <a:uFillTx/>
                <a:latin typeface="Calibri" panose="020F0502020204030204"/>
                <a:ea typeface="+mn-ea"/>
                <a:cs typeface="+mn-cs"/>
              </a:endParaRPr>
            </a:p>
          </p:txBody>
        </p:sp>
        <p:pic>
          <p:nvPicPr>
            <p:cNvPr id="5" name="Picture Placeholder 23">
              <a:extLst>
                <a:ext uri="{FF2B5EF4-FFF2-40B4-BE49-F238E27FC236}">
                  <a16:creationId xmlns:a16="http://schemas.microsoft.com/office/drawing/2014/main" id="{ACFEE048-D87F-4354-BA67-94A3BADA2910}"/>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4998236" y="4063672"/>
              <a:ext cx="2117565" cy="2130751"/>
            </a:xfrm>
            <a:custGeom>
              <a:avLst/>
              <a:gdLst>
                <a:gd name="connsiteX0" fmla="*/ 3830666 w 9809164"/>
                <a:gd name="connsiteY0" fmla="*/ 1942 h 9870245"/>
                <a:gd name="connsiteX1" fmla="*/ 7251699 w 9809164"/>
                <a:gd name="connsiteY1" fmla="*/ 1828081 h 9870245"/>
                <a:gd name="connsiteX2" fmla="*/ 9689381 w 9809164"/>
                <a:gd name="connsiteY2" fmla="*/ 6295641 h 9870245"/>
                <a:gd name="connsiteX3" fmla="*/ 3486991 w 9809164"/>
                <a:gd name="connsiteY3" fmla="*/ 9807026 h 9870245"/>
                <a:gd name="connsiteX4" fmla="*/ 764 w 9809164"/>
                <a:gd name="connsiteY4" fmla="*/ 3242399 h 9870245"/>
                <a:gd name="connsiteX5" fmla="*/ 3237771 w 9809164"/>
                <a:gd name="connsiteY5" fmla="*/ 34593 h 9870245"/>
                <a:gd name="connsiteX6" fmla="*/ 3830666 w 9809164"/>
                <a:gd name="connsiteY6" fmla="*/ 1942 h 9870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09164" h="9870245">
                  <a:moveTo>
                    <a:pt x="3830666" y="1942"/>
                  </a:moveTo>
                  <a:cubicBezTo>
                    <a:pt x="5182052" y="48235"/>
                    <a:pt x="6310839" y="915011"/>
                    <a:pt x="7251699" y="1828081"/>
                  </a:cubicBezTo>
                  <a:cubicBezTo>
                    <a:pt x="8326967" y="2871589"/>
                    <a:pt x="10316833" y="4965816"/>
                    <a:pt x="9689381" y="6295641"/>
                  </a:cubicBezTo>
                  <a:cubicBezTo>
                    <a:pt x="9061930" y="7625465"/>
                    <a:pt x="5101760" y="10315899"/>
                    <a:pt x="3486991" y="9807026"/>
                  </a:cubicBezTo>
                  <a:cubicBezTo>
                    <a:pt x="1872221" y="9298152"/>
                    <a:pt x="42301" y="4871138"/>
                    <a:pt x="764" y="3242399"/>
                  </a:cubicBezTo>
                  <a:cubicBezTo>
                    <a:pt x="-40773" y="1613660"/>
                    <a:pt x="1619836" y="267657"/>
                    <a:pt x="3237771" y="34593"/>
                  </a:cubicBezTo>
                  <a:cubicBezTo>
                    <a:pt x="3440012" y="5460"/>
                    <a:pt x="3637610" y="-4671"/>
                    <a:pt x="3830666" y="1942"/>
                  </a:cubicBezTo>
                  <a:close/>
                </a:path>
              </a:pathLst>
            </a:custGeom>
          </p:spPr>
        </p:pic>
      </p:grpSp>
      <p:grpSp>
        <p:nvGrpSpPr>
          <p:cNvPr id="27" name="Group 26">
            <a:extLst>
              <a:ext uri="{FF2B5EF4-FFF2-40B4-BE49-F238E27FC236}">
                <a16:creationId xmlns:a16="http://schemas.microsoft.com/office/drawing/2014/main" id="{692E4079-FD12-427D-A87B-1DAA4FEA3758}"/>
              </a:ext>
            </a:extLst>
          </p:cNvPr>
          <p:cNvGrpSpPr/>
          <p:nvPr/>
        </p:nvGrpSpPr>
        <p:grpSpPr>
          <a:xfrm>
            <a:off x="4452937" y="2027560"/>
            <a:ext cx="3286127" cy="1046440"/>
            <a:chOff x="4452937" y="2027560"/>
            <a:chExt cx="3286127" cy="1046440"/>
          </a:xfrm>
        </p:grpSpPr>
        <p:sp>
          <p:nvSpPr>
            <p:cNvPr id="14" name="TextBox 13">
              <a:extLst>
                <a:ext uri="{FF2B5EF4-FFF2-40B4-BE49-F238E27FC236}">
                  <a16:creationId xmlns:a16="http://schemas.microsoft.com/office/drawing/2014/main" id="{5C2D0E80-EED5-4C53-B36E-899D5570F1F6}"/>
                </a:ext>
              </a:extLst>
            </p:cNvPr>
            <p:cNvSpPr txBox="1"/>
            <p:nvPr/>
          </p:nvSpPr>
          <p:spPr>
            <a:xfrm>
              <a:off x="4452937" y="2027560"/>
              <a:ext cx="3286127" cy="523220"/>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 your title here</a:t>
              </a:r>
            </a:p>
          </p:txBody>
        </p:sp>
        <p:sp>
          <p:nvSpPr>
            <p:cNvPr id="15" name="TextBox 14">
              <a:extLst>
                <a:ext uri="{FF2B5EF4-FFF2-40B4-BE49-F238E27FC236}">
                  <a16:creationId xmlns:a16="http://schemas.microsoft.com/office/drawing/2014/main" id="{404A8AF6-F7D0-4865-9ED9-3F1819987DF3}"/>
                </a:ext>
              </a:extLst>
            </p:cNvPr>
            <p:cNvSpPr txBox="1"/>
            <p:nvPr/>
          </p:nvSpPr>
          <p:spPr>
            <a:xfrm>
              <a:off x="4643437" y="2550780"/>
              <a:ext cx="2905127" cy="523220"/>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Write a brief description of this title. Write a brief description of this title. </a:t>
              </a:r>
            </a:p>
          </p:txBody>
        </p:sp>
      </p:grpSp>
      <p:grpSp>
        <p:nvGrpSpPr>
          <p:cNvPr id="28" name="Group 27">
            <a:extLst>
              <a:ext uri="{FF2B5EF4-FFF2-40B4-BE49-F238E27FC236}">
                <a16:creationId xmlns:a16="http://schemas.microsoft.com/office/drawing/2014/main" id="{BFA189D7-0A2A-474A-B641-3612532B1573}"/>
              </a:ext>
            </a:extLst>
          </p:cNvPr>
          <p:cNvGrpSpPr/>
          <p:nvPr/>
        </p:nvGrpSpPr>
        <p:grpSpPr>
          <a:xfrm>
            <a:off x="8204555" y="4658990"/>
            <a:ext cx="3286127" cy="1046440"/>
            <a:chOff x="8204555" y="4658990"/>
            <a:chExt cx="3286127" cy="1046440"/>
          </a:xfrm>
        </p:grpSpPr>
        <p:sp>
          <p:nvSpPr>
            <p:cNvPr id="16" name="TextBox 15">
              <a:extLst>
                <a:ext uri="{FF2B5EF4-FFF2-40B4-BE49-F238E27FC236}">
                  <a16:creationId xmlns:a16="http://schemas.microsoft.com/office/drawing/2014/main" id="{A41FBCED-4B06-483E-A980-AE500CFD5777}"/>
                </a:ext>
              </a:extLst>
            </p:cNvPr>
            <p:cNvSpPr txBox="1"/>
            <p:nvPr/>
          </p:nvSpPr>
          <p:spPr>
            <a:xfrm>
              <a:off x="8204555" y="4658990"/>
              <a:ext cx="3286127" cy="523220"/>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 your title here</a:t>
              </a:r>
            </a:p>
          </p:txBody>
        </p:sp>
        <p:sp>
          <p:nvSpPr>
            <p:cNvPr id="17" name="TextBox 16">
              <a:extLst>
                <a:ext uri="{FF2B5EF4-FFF2-40B4-BE49-F238E27FC236}">
                  <a16:creationId xmlns:a16="http://schemas.microsoft.com/office/drawing/2014/main" id="{3E68FDE7-BB35-4F87-882F-E2E49AB0442D}"/>
                </a:ext>
              </a:extLst>
            </p:cNvPr>
            <p:cNvSpPr txBox="1"/>
            <p:nvPr/>
          </p:nvSpPr>
          <p:spPr>
            <a:xfrm>
              <a:off x="8395055" y="5182210"/>
              <a:ext cx="2905127" cy="523220"/>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Write a brief description of this title. Write a brief description of this title. </a:t>
              </a:r>
            </a:p>
          </p:txBody>
        </p:sp>
      </p:grpSp>
      <p:grpSp>
        <p:nvGrpSpPr>
          <p:cNvPr id="26" name="Group 25">
            <a:extLst>
              <a:ext uri="{FF2B5EF4-FFF2-40B4-BE49-F238E27FC236}">
                <a16:creationId xmlns:a16="http://schemas.microsoft.com/office/drawing/2014/main" id="{C4B6A83D-7F2D-48B5-82B9-43D5C4E7A29D}"/>
              </a:ext>
            </a:extLst>
          </p:cNvPr>
          <p:cNvGrpSpPr/>
          <p:nvPr/>
        </p:nvGrpSpPr>
        <p:grpSpPr>
          <a:xfrm>
            <a:off x="701318" y="4658990"/>
            <a:ext cx="3286127" cy="1046440"/>
            <a:chOff x="701318" y="4658990"/>
            <a:chExt cx="3286127" cy="1046440"/>
          </a:xfrm>
        </p:grpSpPr>
        <p:sp>
          <p:nvSpPr>
            <p:cNvPr id="18" name="TextBox 17">
              <a:extLst>
                <a:ext uri="{FF2B5EF4-FFF2-40B4-BE49-F238E27FC236}">
                  <a16:creationId xmlns:a16="http://schemas.microsoft.com/office/drawing/2014/main" id="{67EBE739-AF74-4D25-B281-C2C500D7EC36}"/>
                </a:ext>
              </a:extLst>
            </p:cNvPr>
            <p:cNvSpPr txBox="1"/>
            <p:nvPr/>
          </p:nvSpPr>
          <p:spPr>
            <a:xfrm>
              <a:off x="701318" y="4658990"/>
              <a:ext cx="3286127" cy="523220"/>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panose="020F0502020204030204"/>
                  <a:ea typeface="+mn-ea"/>
                  <a:cs typeface="+mn-cs"/>
                </a:rPr>
                <a:t>Inter your title here</a:t>
              </a:r>
            </a:p>
          </p:txBody>
        </p:sp>
        <p:sp>
          <p:nvSpPr>
            <p:cNvPr id="19" name="TextBox 18">
              <a:extLst>
                <a:ext uri="{FF2B5EF4-FFF2-40B4-BE49-F238E27FC236}">
                  <a16:creationId xmlns:a16="http://schemas.microsoft.com/office/drawing/2014/main" id="{2B475126-B832-4AFD-82C3-B0DE003E6543}"/>
                </a:ext>
              </a:extLst>
            </p:cNvPr>
            <p:cNvSpPr txBox="1"/>
            <p:nvPr/>
          </p:nvSpPr>
          <p:spPr>
            <a:xfrm>
              <a:off x="891818" y="5182210"/>
              <a:ext cx="2905127" cy="523220"/>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Write a brief description of this title. Write a brief description of this title. </a:t>
              </a:r>
            </a:p>
          </p:txBody>
        </p:sp>
      </p:grpSp>
      <p:sp>
        <p:nvSpPr>
          <p:cNvPr id="23" name="Title 6">
            <a:extLst>
              <a:ext uri="{FF2B5EF4-FFF2-40B4-BE49-F238E27FC236}">
                <a16:creationId xmlns:a16="http://schemas.microsoft.com/office/drawing/2014/main" id="{A392DBBC-3A45-47A4-91E2-4AB70B1E933D}"/>
              </a:ext>
            </a:extLst>
          </p:cNvPr>
          <p:cNvSpPr txBox="1">
            <a:spLocks/>
          </p:cNvSpPr>
          <p:nvPr/>
        </p:nvSpPr>
        <p:spPr>
          <a:xfrm>
            <a:off x="3617081" y="195401"/>
            <a:ext cx="4978821" cy="91281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fontAlgn="auto">
              <a:spcAft>
                <a:spcPts val="0"/>
              </a:spcAft>
              <a:buClrTx/>
              <a:buSzTx/>
              <a:tabLst/>
              <a:defRPr/>
            </a:pPr>
            <a:r>
              <a:rPr lang="en-US" sz="3600" b="1" dirty="0">
                <a:latin typeface="Work Sans ExtraBold" pitchFamily="2" charset="0"/>
                <a:cs typeface="Kanit SemiBold" pitchFamily="2" charset="-34"/>
              </a:rPr>
              <a:t>Insert your title here</a:t>
            </a:r>
          </a:p>
        </p:txBody>
      </p:sp>
      <p:sp>
        <p:nvSpPr>
          <p:cNvPr id="25" name="Slide Number Placeholder 5">
            <a:extLst>
              <a:ext uri="{FF2B5EF4-FFF2-40B4-BE49-F238E27FC236}">
                <a16:creationId xmlns:a16="http://schemas.microsoft.com/office/drawing/2014/main" id="{0A27C675-B100-4A49-88DE-4A871062F245}"/>
              </a:ext>
            </a:extLst>
          </p:cNvPr>
          <p:cNvSpPr txBox="1">
            <a:spLocks/>
          </p:cNvSpPr>
          <p:nvPr/>
        </p:nvSpPr>
        <p:spPr>
          <a:xfrm>
            <a:off x="0" y="195401"/>
            <a:ext cx="1047750" cy="415925"/>
          </a:xfrm>
          <a:prstGeom prst="rect">
            <a:avLst/>
          </a:prstGeom>
          <a:noFill/>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b="1" dirty="0">
                <a:solidFill>
                  <a:schemeClr val="bg1">
                    <a:lumMod val="50000"/>
                  </a:schemeClr>
                </a:solidFill>
                <a:latin typeface="Livvic Black" pitchFamily="2" charset="0"/>
              </a:rPr>
              <a:t>logo</a:t>
            </a:r>
            <a:endParaRPr lang="en-US" sz="1400" b="1" dirty="0">
              <a:solidFill>
                <a:schemeClr val="bg1">
                  <a:lumMod val="50000"/>
                </a:schemeClr>
              </a:solidFill>
              <a:latin typeface="Livvic Black" pitchFamily="2" charset="0"/>
            </a:endParaRPr>
          </a:p>
        </p:txBody>
      </p:sp>
      <p:sp>
        <p:nvSpPr>
          <p:cNvPr id="33" name="Slide Number Placeholder 5">
            <a:extLst>
              <a:ext uri="{FF2B5EF4-FFF2-40B4-BE49-F238E27FC236}">
                <a16:creationId xmlns:a16="http://schemas.microsoft.com/office/drawing/2014/main" id="{BBFCA02A-C645-4B61-B043-8D905A953D80}"/>
              </a:ext>
            </a:extLst>
          </p:cNvPr>
          <p:cNvSpPr txBox="1">
            <a:spLocks/>
          </p:cNvSpPr>
          <p:nvPr/>
        </p:nvSpPr>
        <p:spPr>
          <a:xfrm>
            <a:off x="11823700" y="6348095"/>
            <a:ext cx="368300" cy="365125"/>
          </a:xfrm>
          <a:prstGeom prst="rect">
            <a:avLst/>
          </a:prstGeom>
          <a:solidFill>
            <a:srgbClr val="E9E5D6"/>
          </a:solidFill>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5A7C4846-DF44-4CC9-80DA-9E1C659E9EF8}" type="slidenum">
              <a:rPr lang="en-US" sz="1400" b="1" smtClean="0">
                <a:solidFill>
                  <a:srgbClr val="02171A"/>
                </a:solidFill>
                <a:latin typeface="Livvic Black" pitchFamily="2" charset="0"/>
              </a:rPr>
              <a:pPr algn="l"/>
              <a:t>5</a:t>
            </a:fld>
            <a:endParaRPr lang="en-US" sz="1400" b="1" dirty="0">
              <a:solidFill>
                <a:srgbClr val="02171A"/>
              </a:solidFill>
              <a:latin typeface="Livvic Black" pitchFamily="2" charset="0"/>
            </a:endParaRPr>
          </a:p>
        </p:txBody>
      </p:sp>
    </p:spTree>
    <p:extLst>
      <p:ext uri="{BB962C8B-B14F-4D97-AF65-F5344CB8AC3E}">
        <p14:creationId xmlns:p14="http://schemas.microsoft.com/office/powerpoint/2010/main" val="1791545023"/>
      </p:ext>
    </p:extLst>
  </p:cSld>
  <p:clrMapOvr>
    <a:masterClrMapping/>
  </p:clrMapOvr>
  <mc:AlternateContent xmlns:mc="http://schemas.openxmlformats.org/markup-compatibility/2006" xmlns:p14="http://schemas.microsoft.com/office/powerpoint/2010/main">
    <mc:Choice Requires="p14">
      <p:transition spd="slow" p14:dur="800">
        <p14:flythrough dir="ou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1" fill="hold" grpId="0" nodeType="after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additive="base">
                                        <p:cTn id="12" dur="500" fill="hold"/>
                                        <p:tgtEl>
                                          <p:spTgt spid="23"/>
                                        </p:tgtEl>
                                        <p:attrNameLst>
                                          <p:attrName>ppt_x</p:attrName>
                                        </p:attrNameLst>
                                      </p:cBhvr>
                                      <p:tavLst>
                                        <p:tav tm="0">
                                          <p:val>
                                            <p:strVal val="#ppt_x"/>
                                          </p:val>
                                        </p:tav>
                                        <p:tav tm="100000">
                                          <p:val>
                                            <p:strVal val="#ppt_x"/>
                                          </p:val>
                                        </p:tav>
                                      </p:tavLst>
                                    </p:anim>
                                    <p:anim calcmode="lin" valueType="num">
                                      <p:cBhvr additive="base">
                                        <p:cTn id="13" dur="500" fill="hold"/>
                                        <p:tgtEl>
                                          <p:spTgt spid="23"/>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31" presetClass="entr" presetSubtype="0" fill="hold" nodeType="after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1000" fill="hold"/>
                                        <p:tgtEl>
                                          <p:spTgt spid="29"/>
                                        </p:tgtEl>
                                        <p:attrNameLst>
                                          <p:attrName>ppt_w</p:attrName>
                                        </p:attrNameLst>
                                      </p:cBhvr>
                                      <p:tavLst>
                                        <p:tav tm="0">
                                          <p:val>
                                            <p:fltVal val="0"/>
                                          </p:val>
                                        </p:tav>
                                        <p:tav tm="100000">
                                          <p:val>
                                            <p:strVal val="#ppt_w"/>
                                          </p:val>
                                        </p:tav>
                                      </p:tavLst>
                                    </p:anim>
                                    <p:anim calcmode="lin" valueType="num">
                                      <p:cBhvr>
                                        <p:cTn id="18" dur="1000" fill="hold"/>
                                        <p:tgtEl>
                                          <p:spTgt spid="29"/>
                                        </p:tgtEl>
                                        <p:attrNameLst>
                                          <p:attrName>ppt_h</p:attrName>
                                        </p:attrNameLst>
                                      </p:cBhvr>
                                      <p:tavLst>
                                        <p:tav tm="0">
                                          <p:val>
                                            <p:fltVal val="0"/>
                                          </p:val>
                                        </p:tav>
                                        <p:tav tm="100000">
                                          <p:val>
                                            <p:strVal val="#ppt_h"/>
                                          </p:val>
                                        </p:tav>
                                      </p:tavLst>
                                    </p:anim>
                                    <p:anim calcmode="lin" valueType="num">
                                      <p:cBhvr>
                                        <p:cTn id="19" dur="1000" fill="hold"/>
                                        <p:tgtEl>
                                          <p:spTgt spid="29"/>
                                        </p:tgtEl>
                                        <p:attrNameLst>
                                          <p:attrName>style.rotation</p:attrName>
                                        </p:attrNameLst>
                                      </p:cBhvr>
                                      <p:tavLst>
                                        <p:tav tm="0">
                                          <p:val>
                                            <p:fltVal val="90"/>
                                          </p:val>
                                        </p:tav>
                                        <p:tav tm="100000">
                                          <p:val>
                                            <p:fltVal val="0"/>
                                          </p:val>
                                        </p:tav>
                                      </p:tavLst>
                                    </p:anim>
                                    <p:animEffect transition="in" filter="fade">
                                      <p:cBhvr>
                                        <p:cTn id="20" dur="1000"/>
                                        <p:tgtEl>
                                          <p:spTgt spid="29"/>
                                        </p:tgtEl>
                                      </p:cBhvr>
                                    </p:animEffect>
                                  </p:childTnLst>
                                </p:cTn>
                              </p:par>
                            </p:childTnLst>
                          </p:cTn>
                        </p:par>
                        <p:par>
                          <p:cTn id="21" fill="hold">
                            <p:stCondLst>
                              <p:cond delay="2000"/>
                            </p:stCondLst>
                            <p:childTnLst>
                              <p:par>
                                <p:cTn id="22" presetID="2" presetClass="entr" presetSubtype="4" fill="hold" nodeType="afterEffect">
                                  <p:stCondLst>
                                    <p:cond delay="0"/>
                                  </p:stCondLst>
                                  <p:childTnLst>
                                    <p:set>
                                      <p:cBhvr>
                                        <p:cTn id="23" dur="1" fill="hold">
                                          <p:stCondLst>
                                            <p:cond delay="0"/>
                                          </p:stCondLst>
                                        </p:cTn>
                                        <p:tgtEl>
                                          <p:spTgt spid="26"/>
                                        </p:tgtEl>
                                        <p:attrNameLst>
                                          <p:attrName>style.visibility</p:attrName>
                                        </p:attrNameLst>
                                      </p:cBhvr>
                                      <p:to>
                                        <p:strVal val="visible"/>
                                      </p:to>
                                    </p:set>
                                    <p:anim calcmode="lin" valueType="num">
                                      <p:cBhvr additive="base">
                                        <p:cTn id="24" dur="500" fill="hold"/>
                                        <p:tgtEl>
                                          <p:spTgt spid="26"/>
                                        </p:tgtEl>
                                        <p:attrNameLst>
                                          <p:attrName>ppt_x</p:attrName>
                                        </p:attrNameLst>
                                      </p:cBhvr>
                                      <p:tavLst>
                                        <p:tav tm="0">
                                          <p:val>
                                            <p:strVal val="#ppt_x"/>
                                          </p:val>
                                        </p:tav>
                                        <p:tav tm="100000">
                                          <p:val>
                                            <p:strVal val="#ppt_x"/>
                                          </p:val>
                                        </p:tav>
                                      </p:tavLst>
                                    </p:anim>
                                    <p:anim calcmode="lin" valueType="num">
                                      <p:cBhvr additive="base">
                                        <p:cTn id="25" dur="500" fill="hold"/>
                                        <p:tgtEl>
                                          <p:spTgt spid="26"/>
                                        </p:tgtEl>
                                        <p:attrNameLst>
                                          <p:attrName>ppt_y</p:attrName>
                                        </p:attrNameLst>
                                      </p:cBhvr>
                                      <p:tavLst>
                                        <p:tav tm="0">
                                          <p:val>
                                            <p:strVal val="1+#ppt_h/2"/>
                                          </p:val>
                                        </p:tav>
                                        <p:tav tm="100000">
                                          <p:val>
                                            <p:strVal val="#ppt_y"/>
                                          </p:val>
                                        </p:tav>
                                      </p:tavLst>
                                    </p:anim>
                                  </p:childTnLst>
                                </p:cTn>
                              </p:par>
                            </p:childTnLst>
                          </p:cTn>
                        </p:par>
                        <p:par>
                          <p:cTn id="26" fill="hold">
                            <p:stCondLst>
                              <p:cond delay="2500"/>
                            </p:stCondLst>
                            <p:childTnLst>
                              <p:par>
                                <p:cTn id="27" presetID="31" presetClass="entr" presetSubtype="0" fill="hold" nodeType="afterEffect">
                                  <p:stCondLst>
                                    <p:cond delay="0"/>
                                  </p:stCondLst>
                                  <p:childTnLst>
                                    <p:set>
                                      <p:cBhvr>
                                        <p:cTn id="28" dur="1" fill="hold">
                                          <p:stCondLst>
                                            <p:cond delay="0"/>
                                          </p:stCondLst>
                                        </p:cTn>
                                        <p:tgtEl>
                                          <p:spTgt spid="30"/>
                                        </p:tgtEl>
                                        <p:attrNameLst>
                                          <p:attrName>style.visibility</p:attrName>
                                        </p:attrNameLst>
                                      </p:cBhvr>
                                      <p:to>
                                        <p:strVal val="visible"/>
                                      </p:to>
                                    </p:set>
                                    <p:anim calcmode="lin" valueType="num">
                                      <p:cBhvr>
                                        <p:cTn id="29" dur="1000" fill="hold"/>
                                        <p:tgtEl>
                                          <p:spTgt spid="30"/>
                                        </p:tgtEl>
                                        <p:attrNameLst>
                                          <p:attrName>ppt_w</p:attrName>
                                        </p:attrNameLst>
                                      </p:cBhvr>
                                      <p:tavLst>
                                        <p:tav tm="0">
                                          <p:val>
                                            <p:fltVal val="0"/>
                                          </p:val>
                                        </p:tav>
                                        <p:tav tm="100000">
                                          <p:val>
                                            <p:strVal val="#ppt_w"/>
                                          </p:val>
                                        </p:tav>
                                      </p:tavLst>
                                    </p:anim>
                                    <p:anim calcmode="lin" valueType="num">
                                      <p:cBhvr>
                                        <p:cTn id="30" dur="1000" fill="hold"/>
                                        <p:tgtEl>
                                          <p:spTgt spid="30"/>
                                        </p:tgtEl>
                                        <p:attrNameLst>
                                          <p:attrName>ppt_h</p:attrName>
                                        </p:attrNameLst>
                                      </p:cBhvr>
                                      <p:tavLst>
                                        <p:tav tm="0">
                                          <p:val>
                                            <p:fltVal val="0"/>
                                          </p:val>
                                        </p:tav>
                                        <p:tav tm="100000">
                                          <p:val>
                                            <p:strVal val="#ppt_h"/>
                                          </p:val>
                                        </p:tav>
                                      </p:tavLst>
                                    </p:anim>
                                    <p:anim calcmode="lin" valueType="num">
                                      <p:cBhvr>
                                        <p:cTn id="31" dur="1000" fill="hold"/>
                                        <p:tgtEl>
                                          <p:spTgt spid="30"/>
                                        </p:tgtEl>
                                        <p:attrNameLst>
                                          <p:attrName>style.rotation</p:attrName>
                                        </p:attrNameLst>
                                      </p:cBhvr>
                                      <p:tavLst>
                                        <p:tav tm="0">
                                          <p:val>
                                            <p:fltVal val="90"/>
                                          </p:val>
                                        </p:tav>
                                        <p:tav tm="100000">
                                          <p:val>
                                            <p:fltVal val="0"/>
                                          </p:val>
                                        </p:tav>
                                      </p:tavLst>
                                    </p:anim>
                                    <p:animEffect transition="in" filter="fade">
                                      <p:cBhvr>
                                        <p:cTn id="32" dur="1000"/>
                                        <p:tgtEl>
                                          <p:spTgt spid="30"/>
                                        </p:tgtEl>
                                      </p:cBhvr>
                                    </p:animEffect>
                                  </p:childTnLst>
                                </p:cTn>
                              </p:par>
                            </p:childTnLst>
                          </p:cTn>
                        </p:par>
                        <p:par>
                          <p:cTn id="33" fill="hold">
                            <p:stCondLst>
                              <p:cond delay="3500"/>
                            </p:stCondLst>
                            <p:childTnLst>
                              <p:par>
                                <p:cTn id="34" presetID="2" presetClass="entr" presetSubtype="4" fill="hold" nodeType="afterEffect">
                                  <p:stCondLst>
                                    <p:cond delay="0"/>
                                  </p:stCondLst>
                                  <p:childTnLst>
                                    <p:set>
                                      <p:cBhvr>
                                        <p:cTn id="35" dur="1" fill="hold">
                                          <p:stCondLst>
                                            <p:cond delay="0"/>
                                          </p:stCondLst>
                                        </p:cTn>
                                        <p:tgtEl>
                                          <p:spTgt spid="27"/>
                                        </p:tgtEl>
                                        <p:attrNameLst>
                                          <p:attrName>style.visibility</p:attrName>
                                        </p:attrNameLst>
                                      </p:cBhvr>
                                      <p:to>
                                        <p:strVal val="visible"/>
                                      </p:to>
                                    </p:set>
                                    <p:anim calcmode="lin" valueType="num">
                                      <p:cBhvr additive="base">
                                        <p:cTn id="36" dur="500" fill="hold"/>
                                        <p:tgtEl>
                                          <p:spTgt spid="27"/>
                                        </p:tgtEl>
                                        <p:attrNameLst>
                                          <p:attrName>ppt_x</p:attrName>
                                        </p:attrNameLst>
                                      </p:cBhvr>
                                      <p:tavLst>
                                        <p:tav tm="0">
                                          <p:val>
                                            <p:strVal val="#ppt_x"/>
                                          </p:val>
                                        </p:tav>
                                        <p:tav tm="100000">
                                          <p:val>
                                            <p:strVal val="#ppt_x"/>
                                          </p:val>
                                        </p:tav>
                                      </p:tavLst>
                                    </p:anim>
                                    <p:anim calcmode="lin" valueType="num">
                                      <p:cBhvr additive="base">
                                        <p:cTn id="37" dur="500" fill="hold"/>
                                        <p:tgtEl>
                                          <p:spTgt spid="27"/>
                                        </p:tgtEl>
                                        <p:attrNameLst>
                                          <p:attrName>ppt_y</p:attrName>
                                        </p:attrNameLst>
                                      </p:cBhvr>
                                      <p:tavLst>
                                        <p:tav tm="0">
                                          <p:val>
                                            <p:strVal val="1+#ppt_h/2"/>
                                          </p:val>
                                        </p:tav>
                                        <p:tav tm="100000">
                                          <p:val>
                                            <p:strVal val="#ppt_y"/>
                                          </p:val>
                                        </p:tav>
                                      </p:tavLst>
                                    </p:anim>
                                  </p:childTnLst>
                                </p:cTn>
                              </p:par>
                            </p:childTnLst>
                          </p:cTn>
                        </p:par>
                        <p:par>
                          <p:cTn id="38" fill="hold">
                            <p:stCondLst>
                              <p:cond delay="4000"/>
                            </p:stCondLst>
                            <p:childTnLst>
                              <p:par>
                                <p:cTn id="39" presetID="31" presetClass="entr" presetSubtype="0" fill="hold" nodeType="afterEffect">
                                  <p:stCondLst>
                                    <p:cond delay="0"/>
                                  </p:stCondLst>
                                  <p:childTnLst>
                                    <p:set>
                                      <p:cBhvr>
                                        <p:cTn id="40" dur="1" fill="hold">
                                          <p:stCondLst>
                                            <p:cond delay="0"/>
                                          </p:stCondLst>
                                        </p:cTn>
                                        <p:tgtEl>
                                          <p:spTgt spid="31"/>
                                        </p:tgtEl>
                                        <p:attrNameLst>
                                          <p:attrName>style.visibility</p:attrName>
                                        </p:attrNameLst>
                                      </p:cBhvr>
                                      <p:to>
                                        <p:strVal val="visible"/>
                                      </p:to>
                                    </p:set>
                                    <p:anim calcmode="lin" valueType="num">
                                      <p:cBhvr>
                                        <p:cTn id="41" dur="1000" fill="hold"/>
                                        <p:tgtEl>
                                          <p:spTgt spid="31"/>
                                        </p:tgtEl>
                                        <p:attrNameLst>
                                          <p:attrName>ppt_w</p:attrName>
                                        </p:attrNameLst>
                                      </p:cBhvr>
                                      <p:tavLst>
                                        <p:tav tm="0">
                                          <p:val>
                                            <p:fltVal val="0"/>
                                          </p:val>
                                        </p:tav>
                                        <p:tav tm="100000">
                                          <p:val>
                                            <p:strVal val="#ppt_w"/>
                                          </p:val>
                                        </p:tav>
                                      </p:tavLst>
                                    </p:anim>
                                    <p:anim calcmode="lin" valueType="num">
                                      <p:cBhvr>
                                        <p:cTn id="42" dur="1000" fill="hold"/>
                                        <p:tgtEl>
                                          <p:spTgt spid="31"/>
                                        </p:tgtEl>
                                        <p:attrNameLst>
                                          <p:attrName>ppt_h</p:attrName>
                                        </p:attrNameLst>
                                      </p:cBhvr>
                                      <p:tavLst>
                                        <p:tav tm="0">
                                          <p:val>
                                            <p:fltVal val="0"/>
                                          </p:val>
                                        </p:tav>
                                        <p:tav tm="100000">
                                          <p:val>
                                            <p:strVal val="#ppt_h"/>
                                          </p:val>
                                        </p:tav>
                                      </p:tavLst>
                                    </p:anim>
                                    <p:anim calcmode="lin" valueType="num">
                                      <p:cBhvr>
                                        <p:cTn id="43" dur="1000" fill="hold"/>
                                        <p:tgtEl>
                                          <p:spTgt spid="31"/>
                                        </p:tgtEl>
                                        <p:attrNameLst>
                                          <p:attrName>style.rotation</p:attrName>
                                        </p:attrNameLst>
                                      </p:cBhvr>
                                      <p:tavLst>
                                        <p:tav tm="0">
                                          <p:val>
                                            <p:fltVal val="90"/>
                                          </p:val>
                                        </p:tav>
                                        <p:tav tm="100000">
                                          <p:val>
                                            <p:fltVal val="0"/>
                                          </p:val>
                                        </p:tav>
                                      </p:tavLst>
                                    </p:anim>
                                    <p:animEffect transition="in" filter="fade">
                                      <p:cBhvr>
                                        <p:cTn id="44" dur="1000"/>
                                        <p:tgtEl>
                                          <p:spTgt spid="31"/>
                                        </p:tgtEl>
                                      </p:cBhvr>
                                    </p:animEffect>
                                  </p:childTnLst>
                                </p:cTn>
                              </p:par>
                            </p:childTnLst>
                          </p:cTn>
                        </p:par>
                        <p:par>
                          <p:cTn id="45" fill="hold">
                            <p:stCondLst>
                              <p:cond delay="5000"/>
                            </p:stCondLst>
                            <p:childTnLst>
                              <p:par>
                                <p:cTn id="46" presetID="2" presetClass="entr" presetSubtype="4" fill="hold" nodeType="afterEffect">
                                  <p:stCondLst>
                                    <p:cond delay="0"/>
                                  </p:stCondLst>
                                  <p:childTnLst>
                                    <p:set>
                                      <p:cBhvr>
                                        <p:cTn id="47" dur="1" fill="hold">
                                          <p:stCondLst>
                                            <p:cond delay="0"/>
                                          </p:stCondLst>
                                        </p:cTn>
                                        <p:tgtEl>
                                          <p:spTgt spid="28"/>
                                        </p:tgtEl>
                                        <p:attrNameLst>
                                          <p:attrName>style.visibility</p:attrName>
                                        </p:attrNameLst>
                                      </p:cBhvr>
                                      <p:to>
                                        <p:strVal val="visible"/>
                                      </p:to>
                                    </p:set>
                                    <p:anim calcmode="lin" valueType="num">
                                      <p:cBhvr additive="base">
                                        <p:cTn id="48" dur="500" fill="hold"/>
                                        <p:tgtEl>
                                          <p:spTgt spid="28"/>
                                        </p:tgtEl>
                                        <p:attrNameLst>
                                          <p:attrName>ppt_x</p:attrName>
                                        </p:attrNameLst>
                                      </p:cBhvr>
                                      <p:tavLst>
                                        <p:tav tm="0">
                                          <p:val>
                                            <p:strVal val="#ppt_x"/>
                                          </p:val>
                                        </p:tav>
                                        <p:tav tm="100000">
                                          <p:val>
                                            <p:strVal val="#ppt_x"/>
                                          </p:val>
                                        </p:tav>
                                      </p:tavLst>
                                    </p:anim>
                                    <p:anim calcmode="lin" valueType="num">
                                      <p:cBhvr additive="base">
                                        <p:cTn id="49"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TotalTime>
  <Words>366</Words>
  <Application>Microsoft Office PowerPoint</Application>
  <PresentationFormat>Widescreen</PresentationFormat>
  <Paragraphs>48</Paragraphs>
  <Slides>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vt:i4>
      </vt:variant>
    </vt:vector>
  </HeadingPairs>
  <TitlesOfParts>
    <vt:vector size="14" baseType="lpstr">
      <vt:lpstr>Calibri Light</vt:lpstr>
      <vt:lpstr>Calibri</vt:lpstr>
      <vt:lpstr>Kanit SemiBold</vt:lpstr>
      <vt:lpstr>Work Sans ExtraBold</vt:lpstr>
      <vt:lpstr>Livvic Black</vt:lpstr>
      <vt:lpstr>Arial</vt:lpstr>
      <vt:lpstr>Poppins ExtraLight</vt:lpstr>
      <vt:lpstr>Abel</vt:lpstr>
      <vt:lpstr>1_Office Theme</vt:lpstr>
      <vt:lpstr>FOREST DESTRUCTION</vt:lpstr>
      <vt:lpstr>PowerPoint Presentation</vt:lpstr>
      <vt:lpstr>PowerPoint Presentation</vt:lpstr>
      <vt:lpstr>Insert your title here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Forest scarcity</dc:title>
  <dc:creator>somayeh Rousta</dc:creator>
  <cp:lastModifiedBy>somayeh Rousta</cp:lastModifiedBy>
  <cp:revision>50</cp:revision>
  <dcterms:created xsi:type="dcterms:W3CDTF">2022-02-09T10:43:44Z</dcterms:created>
  <dcterms:modified xsi:type="dcterms:W3CDTF">2022-02-11T06:31:03Z</dcterms:modified>
</cp:coreProperties>
</file>

<file path=docProps/thumbnail.jpeg>
</file>